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2012508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жел соғады, күші 7-12, күндіз екпіні 15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24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түстіктен жел соғады, күші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a:solidFill>
                  <a:schemeClr val="tx1"/>
                </a:solidFill>
                <a:latin typeface="Times New Roman" panose="02020603050405020304" pitchFamily="18" charset="0"/>
                <a:cs typeface="Times New Roman" panose="02020603050405020304" pitchFamily="18" charset="0"/>
              </a:rPr>
              <a:t>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күтіледі.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76314460"/>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394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16694</TotalTime>
  <Words>567</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3124</cp:revision>
  <cp:lastPrinted>2021-07-01T03:56:27Z</cp:lastPrinted>
  <dcterms:created xsi:type="dcterms:W3CDTF">2018-03-27T06:03:00Z</dcterms:created>
  <dcterms:modified xsi:type="dcterms:W3CDTF">2023-10-23T06:16:00Z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