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A8422"/>
    <a:srgbClr val="F9740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varScale="1">
        <p:scale>
          <a:sx n="116" d="100"/>
          <a:sy n="116" d="100"/>
        </p:scale>
        <p:origin x="-208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52875174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№296 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23 қазан</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142852"/>
            <a:ext cx="4643470"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sz="1200" b="1" dirty="0" smtClean="0">
                <a:latin typeface="Times New Roman" pitchFamily="18" charset="0"/>
                <a:cs typeface="Times New Roman" pitchFamily="18" charset="0"/>
              </a:rPr>
              <a:t>24 қазанға</a:t>
            </a:r>
            <a:r>
              <a:rPr lang="kk-KZ" altLang="ru-RU" sz="1200" b="1" dirty="0" smtClean="0">
                <a:latin typeface="Times New Roman" pitchFamily="18" charset="0"/>
                <a:cs typeface="Times New Roman" pitchFamily="18" charset="0"/>
              </a:rPr>
              <a:t>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23 </a:t>
            </a:r>
            <a:r>
              <a:rPr lang="kk-KZ" altLang="ru-RU" sz="1200" b="1" dirty="0" smtClean="0">
                <a:solidFill>
                  <a:srgbClr val="000000"/>
                </a:solidFill>
                <a:latin typeface="Times New Roman" pitchFamily="18" charset="0"/>
                <a:cs typeface="Times New Roman" pitchFamily="18" charset="0"/>
              </a:rPr>
              <a:t>қазан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24 </a:t>
            </a:r>
            <a:r>
              <a:rPr lang="kk-KZ" sz="1200" b="1" dirty="0" smtClean="0">
                <a:latin typeface="Times New Roman" pitchFamily="18" charset="0"/>
                <a:cs typeface="Times New Roman" pitchFamily="18" charset="0"/>
              </a:rPr>
              <a:t>қазан</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Бұлтты, түнде аздаған жаңбыр, күндіз жаңбыр жауады. Оңтүстік-батыстан жел соғады, күші 9-14, күндіз екпіні 15-20 м/с. Ауа температурасы түнде 0-2, күндіз 8-10 градус жылы болады.</a:t>
            </a:r>
          </a:p>
          <a:p>
            <a:pPr algn="ctr"/>
            <a:r>
              <a:rPr lang="kk-KZ" sz="1200" b="1" dirty="0" smtClean="0">
                <a:solidFill>
                  <a:srgbClr val="000000"/>
                </a:solidFill>
                <a:latin typeface="Times New Roman" pitchFamily="18" charset="0"/>
                <a:cs typeface="Times New Roman" pitchFamily="18" charset="0"/>
              </a:rPr>
              <a:t>25 </a:t>
            </a:r>
            <a:r>
              <a:rPr lang="kk-KZ" sz="1200" b="1" dirty="0" smtClean="0">
                <a:latin typeface="Times New Roman" pitchFamily="18" charset="0"/>
                <a:cs typeface="Times New Roman" pitchFamily="18" charset="0"/>
              </a:rPr>
              <a:t>қазанда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24 </a:t>
            </a:r>
            <a:r>
              <a:rPr lang="kk-KZ" sz="1200" b="1" dirty="0" smtClean="0">
                <a:latin typeface="Times New Roman" pitchFamily="18" charset="0"/>
                <a:cs typeface="Times New Roman" pitchFamily="18" charset="0"/>
              </a:rPr>
              <a:t>қазан</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25</a:t>
            </a:r>
            <a:r>
              <a:rPr lang="kk-KZ" sz="1200" b="1" dirty="0" smtClean="0">
                <a:solidFill>
                  <a:srgbClr val="000000"/>
                </a:solidFill>
                <a:latin typeface="Times New Roman" pitchFamily="18" charset="0"/>
                <a:cs typeface="Times New Roman" pitchFamily="18" charset="0"/>
              </a:rPr>
              <a:t> қазан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Бұлтты</a:t>
            </a:r>
            <a:r>
              <a:rPr lang="kk-KZ" sz="1200" smtClean="0">
                <a:latin typeface="Times New Roman" pitchFamily="18" charset="0"/>
                <a:cs typeface="Times New Roman" pitchFamily="18" charset="0"/>
              </a:rPr>
              <a:t>, </a:t>
            </a:r>
            <a:r>
              <a:rPr lang="kk-KZ" sz="1200" smtClean="0">
                <a:latin typeface="Times New Roman" pitchFamily="18" charset="0"/>
                <a:cs typeface="Times New Roman" pitchFamily="18" charset="0"/>
              </a:rPr>
              <a:t>жаңбыр </a:t>
            </a:r>
            <a:r>
              <a:rPr lang="kk-KZ" sz="1200" dirty="0" smtClean="0">
                <a:latin typeface="Times New Roman" pitchFamily="18" charset="0"/>
                <a:cs typeface="Times New Roman" pitchFamily="18" charset="0"/>
              </a:rPr>
              <a:t>жауады. Оңтүстік-батыстан жел соғады, күші 9-14 м/с. Ауа температурасы 2-4 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033105474"/>
              </p:ext>
            </p:extLst>
          </p:nvPr>
        </p:nvGraphicFramePr>
        <p:xfrm>
          <a:off x="5095876" y="4134192"/>
          <a:ext cx="4667576" cy="2103120"/>
        </p:xfrm>
        <a:graphic>
          <a:graphicData uri="http://schemas.openxmlformats.org/drawingml/2006/table">
            <a:tbl>
              <a:tblPr firstRow="1" bandRow="1">
                <a:tableStyleId>{5C22544A-7EE6-4342-B048-85BDC9FD1C3A}</a:tableStyleId>
              </a:tblPr>
              <a:tblGrid>
                <a:gridCol w="1771866">
                  <a:extLst>
                    <a:ext uri="{9D8B030D-6E8A-4147-A177-3AD203B41FA5}">
                      <a16:colId xmlns="" xmlns:a16="http://schemas.microsoft.com/office/drawing/2014/main" val="3583770891"/>
                    </a:ext>
                  </a:extLst>
                </a:gridCol>
                <a:gridCol w="1457141">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21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217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a:t>
                      </a:r>
                      <a:r>
                        <a:rPr lang="en-US" sz="1000" dirty="0" smtClean="0">
                          <a:latin typeface="Times New Roman" panose="02020603050405020304" pitchFamily="18" charset="0"/>
                          <a:cs typeface="Times New Roman" panose="02020603050405020304" pitchFamily="18" charset="0"/>
                        </a:rPr>
                        <a:t>02</a:t>
                      </a:r>
                      <a:endParaRPr lang="ru-RU" sz="1000" dirty="0" smtClean="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938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r>
                        <a:rPr lang="en-US" sz="1000" dirty="0" smtClean="0">
                          <a:latin typeface="Times New Roman" panose="02020603050405020304" pitchFamily="18" charset="0"/>
                          <a:cs typeface="Times New Roman" panose="02020603050405020304" pitchFamily="18" charset="0"/>
                        </a:rPr>
                        <a:t>1</a:t>
                      </a:r>
                      <a:r>
                        <a:rPr lang="ru-RU" sz="1000" dirty="0" smtClean="0">
                          <a:latin typeface="Times New Roman" panose="02020603050405020304" pitchFamily="18" charset="0"/>
                          <a:cs typeface="Times New Roman" panose="02020603050405020304" pitchFamily="18" charset="0"/>
                        </a:rPr>
                        <a:t>88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0.606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9964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0.172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r>
                        <a:rPr lang="en-US" sz="1000" dirty="0" smtClean="0">
                          <a:latin typeface="Times New Roman" panose="02020603050405020304" pitchFamily="18" charset="0"/>
                          <a:cs typeface="Times New Roman" panose="02020603050405020304" pitchFamily="18" charset="0"/>
                        </a:rPr>
                        <a:t>475</a:t>
                      </a:r>
                      <a:endParaRPr lang="ru-RU" sz="1000" dirty="0" smtClean="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 xmlns:p14="http://schemas.microsoft.com/office/powerpoint/2010/main" val="3362597238"/>
              </p:ext>
            </p:extLst>
          </p:nvPr>
        </p:nvGraphicFramePr>
        <p:xfrm>
          <a:off x="5024438" y="6215082"/>
          <a:ext cx="4787899" cy="41148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1828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9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9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1440">
                <a:tc>
                  <a:txBody>
                    <a:bodyPr/>
                    <a:lstStyle/>
                    <a:p>
                      <a:pPr algn="l"/>
                      <a:endParaRPr lang="ru-RU" sz="900" dirty="0">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1876"/>
            <a:ext cx="482441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kk-KZ" sz="1200" b="1" dirty="0" smtClean="0">
                <a:latin typeface="Times New Roman" pitchFamily="18" charset="0"/>
                <a:cs typeface="Times New Roman" pitchFamily="18" charset="0"/>
              </a:rPr>
              <a:t>қазандағы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95876" y="2428868"/>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24 </a:t>
            </a:r>
            <a:r>
              <a:rPr lang="kk-KZ" sz="1200" dirty="0" smtClean="0">
                <a:solidFill>
                  <a:schemeClr val="tx1"/>
                </a:solidFill>
                <a:latin typeface="Times New Roman" pitchFamily="18" charset="0"/>
                <a:cs typeface="Times New Roman" pitchFamily="18" charset="0"/>
              </a:rPr>
              <a:t>қазанда, 25 қазанда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21468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Нуршина А.Ж..</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Имангалиева И.А </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15915</TotalTime>
  <Words>531</Words>
  <Application>Microsoft Office PowerPoint</Application>
  <PresentationFormat>Лист A4 (210x297 мм)</PresentationFormat>
  <Paragraphs>97</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3601</cp:revision>
  <cp:lastPrinted>2021-07-01T07:38:07Z</cp:lastPrinted>
  <dcterms:created xsi:type="dcterms:W3CDTF">2018-03-27T06:03:00Z</dcterms:created>
  <dcterms:modified xsi:type="dcterms:W3CDTF">2023-10-23T06:45:37Z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