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739206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24 қазан 2023 ж. сағ. 21-ден 25 қазан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 </a:t>
            </a:r>
            <a:r>
              <a:rPr lang="kk-KZ" sz="1200" dirty="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 соғатын </a:t>
            </a:r>
            <a:r>
              <a:rPr lang="kk-KZ" sz="1200" kern="1400" dirty="0" smtClean="0">
                <a:solidFill>
                  <a:srgbClr val="000000"/>
                </a:solidFill>
                <a:latin typeface="Times New Roman" panose="02020603050405020304" pitchFamily="18" charset="0"/>
                <a:ea typeface="Times New Roman" panose="02020603050405020304" pitchFamily="18" charset="0"/>
              </a:rPr>
              <a:t>жел солтүстік-батысқа ауысады,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екпіні 15-20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тұнде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25 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26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 </a:t>
            </a:r>
            <a:r>
              <a:rPr lang="kk-KZ" sz="1200" dirty="0">
                <a:solidFill>
                  <a:prstClr val="black"/>
                </a:solidFill>
                <a:latin typeface="Times New Roman" panose="02020603050405020304" pitchFamily="18" charset="0"/>
                <a:cs typeface="Times New Roman" panose="02020603050405020304" pitchFamily="18" charset="0"/>
              </a:rPr>
              <a:t>(жаңбыр, қар). </a:t>
            </a:r>
            <a:r>
              <a:rPr lang="kk-KZ" sz="1200" kern="1400" dirty="0" smtClean="0">
                <a:solidFill>
                  <a:srgbClr val="000000"/>
                </a:solidFill>
                <a:latin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15-20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smtClean="0">
                <a:latin typeface="Times New Roman" panose="02020603050405020304" pitchFamily="18" charset="0"/>
                <a:cs typeface="Times New Roman" panose="02020603050405020304" pitchFamily="18" charset="0"/>
              </a:rPr>
              <a:t>аяз</a:t>
            </a:r>
            <a:r>
              <a:rPr lang="kk-KZ" sz="120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037246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24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18171</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3315</cp:revision>
  <cp:lastPrinted>2021-07-01T07:38:07Z</cp:lastPrinted>
  <dcterms:created xsi:type="dcterms:W3CDTF">2018-03-27T06:03:00Z</dcterms:created>
  <dcterms:modified xsi:type="dcterms:W3CDTF">2023-10-24T07:00:07Z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