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0701872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19784275"/>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Оңтүстік-шығыстан жел соғады, күші 5-10 м/с. Ауа температурасы түнде 6-8, күндіз 21-23 градус жылы болады. </a:t>
            </a:r>
          </a:p>
          <a:p>
            <a:pPr indent="182563" algn="just"/>
            <a:r>
              <a:rPr lang="kk-KZ" altLang="ru-RU" sz="1200" b="1" dirty="0" smtClean="0">
                <a:latin typeface="Times New Roman" pitchFamily="18" charset="0"/>
                <a:cs typeface="Times New Roman" pitchFamily="18" charset="0"/>
              </a:rPr>
              <a:t>                                         26 </a:t>
            </a:r>
            <a:r>
              <a:rPr lang="kk-KZ" altLang="ru-RU" sz="1200" b="1" dirty="0">
                <a:latin typeface="Times New Roman" pitchFamily="18" charset="0"/>
                <a:cs typeface="Times New Roman" pitchFamily="18" charset="0"/>
              </a:rPr>
              <a:t>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13-15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7167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13589</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3002</cp:revision>
  <cp:lastPrinted>2021-07-01T03:56:27Z</cp:lastPrinted>
  <dcterms:created xsi:type="dcterms:W3CDTF">2018-03-27T06:03:00Z</dcterms:created>
  <dcterms:modified xsi:type="dcterms:W3CDTF">2023-10-24T05:47:17Z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