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82" y="9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7187215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33965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25 </a:t>
            </a:r>
            <a:r>
              <a:rPr lang="kk-KZ" sz="1200" b="1" dirty="0">
                <a:solidFill>
                  <a:srgbClr val="000000"/>
                </a:solidFill>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24 </a:t>
            </a:r>
            <a:r>
              <a:rPr lang="kk-KZ" sz="1200" b="1" dirty="0">
                <a:solidFill>
                  <a:srgbClr val="000000"/>
                </a:solidFill>
                <a:latin typeface="Times New Roman" panose="02020603050405020304" pitchFamily="18" charset="0"/>
                <a:cs typeface="Times New Roman" panose="02020603050405020304" pitchFamily="18" charset="0"/>
              </a:rPr>
              <a:t>қазанның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25 </a:t>
            </a:r>
            <a:r>
              <a:rPr lang="kk-KZ" sz="12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кей уақыттарда жаңбыр жауады. Оңтүстік-батыстан жел соғады, күші 9-14, екпіні 15-20, кей уақыттарда 23 м/с. Ауа температурасы </a:t>
            </a:r>
            <a:r>
              <a:rPr lang="kk-KZ" sz="1200">
                <a:solidFill>
                  <a:prstClr val="black"/>
                </a:solidFill>
                <a:latin typeface="Times New Roman" pitchFamily="18" charset="0"/>
                <a:cs typeface="Times New Roman" pitchFamily="18" charset="0"/>
              </a:rPr>
              <a:t>түнде 3-5, күндіз 6-8 градус жылы.</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26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25 </a:t>
            </a:r>
            <a:r>
              <a:rPr lang="kk-KZ" sz="1200" b="1" dirty="0">
                <a:solidFill>
                  <a:srgbClr val="000000"/>
                </a:solidFill>
                <a:latin typeface="Times New Roman" panose="02020603050405020304" pitchFamily="18" charset="0"/>
                <a:cs typeface="Times New Roman" panose="02020603050405020304" pitchFamily="18" charset="0"/>
              </a:rPr>
              <a:t>қазанның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26 </a:t>
            </a:r>
            <a:r>
              <a:rPr lang="kk-KZ" sz="12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Бұлтты, жауын-шашын </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көбінесе қар</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жауады, көктайғақ күтіледі. Солтүстік-батыстан жел соғады, күші 9-14, екпіні 15-20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0-2 градус жылы.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58708474"/>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77</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0.479</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0.306</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653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Саханова</a:t>
            </a:r>
            <a:r>
              <a:rPr lang="ru-RU" altLang="ru-RU" sz="1200" b="1" i="1" dirty="0">
                <a:solidFill>
                  <a:srgbClr val="000000"/>
                </a:solidFill>
                <a:latin typeface="Times New Roman" panose="02020603050405020304" pitchFamily="18" charset="0"/>
                <a:cs typeface="Times New Roman" panose="02020603050405020304" pitchFamily="18" charset="0"/>
              </a:rPr>
              <a:t> А.</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15387</TotalTime>
  <Words>591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2809</cp:revision>
  <cp:lastPrinted>2021-07-01T07:38:07Z</cp:lastPrinted>
  <dcterms:created xsi:type="dcterms:W3CDTF">2018-03-27T06:03:00Z</dcterms:created>
  <dcterms:modified xsi:type="dcterms:W3CDTF">2023-10-24T07:24:11Z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