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43334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24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a:latin typeface="Times New Roman" panose="02020603050405020304" pitchFamily="18" charset="0"/>
                <a:cs typeface="Times New Roman" panose="02020603050405020304" pitchFamily="18" charset="0"/>
              </a:rPr>
              <a:t>жылғы 24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546276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30"/>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25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25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50" kern="1400" dirty="0">
                <a:solidFill>
                  <a:srgbClr val="000000"/>
                </a:solidFill>
                <a:latin typeface="Times New Roman" panose="02020603050405020304" pitchFamily="18" charset="0"/>
                <a:ea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rPr>
              <a:t>, түнде және таңертен аздаған жауын-шашын (қар, жаңбыр). Оңтүстік-батыстан жел соғады, күші 9-14, екпіні 15-20 м/с. Ауа температурасы түнде 2-4, күндіз 10-12 жылы.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26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25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6-8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25 қазанда, түнде 26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25113</TotalTime>
  <Words>621</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4269</cp:revision>
  <cp:lastPrinted>2023-01-16T10:13:34Z</cp:lastPrinted>
  <dcterms:created xsi:type="dcterms:W3CDTF">2018-03-27T06:03:00Z</dcterms:created>
  <dcterms:modified xsi:type="dcterms:W3CDTF">2023-10-24T04:46:20Z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