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25 </a:t>
            </a:r>
            <a:r>
              <a:rPr lang="kk-KZ" sz="1200" b="1" dirty="0" smtClean="0">
                <a:latin typeface="Times New Roman" pitchFamily="18" charset="0"/>
                <a:cs typeface="Times New Roman" pitchFamily="18" charset="0"/>
              </a:rPr>
              <a:t>қазанға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24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25 </a:t>
            </a:r>
            <a:r>
              <a:rPr lang="kk-KZ" sz="1200" b="1" dirty="0" smtClean="0">
                <a:latin typeface="Times New Roman" pitchFamily="18" charset="0"/>
                <a:cs typeface="Times New Roman" pitchFamily="18" charset="0"/>
              </a:rPr>
              <a:t>қазан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кей уақыттарда</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жауады. </a:t>
            </a:r>
            <a:r>
              <a:rPr lang="kk-KZ" sz="1200" dirty="0" smtClean="0">
                <a:latin typeface="Times New Roman" pitchFamily="18" charset="0"/>
                <a:cs typeface="Times New Roman" pitchFamily="18" charset="0"/>
              </a:rPr>
              <a:t>Желдің бағыты оңтүстік-батыстан солтүстік-батысқа ауысады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күндіз екпіні </a:t>
            </a:r>
            <a:r>
              <a:rPr lang="kk-KZ" sz="1200" dirty="0" smtClean="0">
                <a:latin typeface="Times New Roman" pitchFamily="18" charset="0"/>
                <a:cs typeface="Times New Roman" pitchFamily="18" charset="0"/>
              </a:rPr>
              <a:t>15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және</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26 </a:t>
            </a:r>
            <a:r>
              <a:rPr lang="kk-KZ" sz="1200" b="1" dirty="0" smtClean="0">
                <a:latin typeface="Times New Roman" pitchFamily="18" charset="0"/>
                <a:cs typeface="Times New Roman" pitchFamily="18" charset="0"/>
              </a:rPr>
              <a:t>қазанда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25 </a:t>
            </a:r>
            <a:r>
              <a:rPr lang="kk-KZ" sz="1200" b="1" dirty="0" smtClean="0">
                <a:latin typeface="Times New Roman" pitchFamily="18" charset="0"/>
                <a:cs typeface="Times New Roman" pitchFamily="18" charset="0"/>
              </a:rPr>
              <a:t>қазан</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26</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 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2-4 градус  </a:t>
            </a:r>
            <a:r>
              <a:rPr lang="kk-KZ" sz="1200" dirty="0" smtClean="0">
                <a:latin typeface="Times New Roman" pitchFamily="18" charset="0"/>
                <a:cs typeface="Times New Roman" pitchFamily="18" charset="0"/>
              </a:rPr>
              <a:t>суық</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32491976"/>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r>
                        <a:rPr lang="en-US" sz="1000" dirty="0" smtClean="0">
                          <a:latin typeface="Times New Roman" panose="02020603050405020304" pitchFamily="18" charset="0"/>
                          <a:cs typeface="Times New Roman" panose="02020603050405020304" pitchFamily="18" charset="0"/>
                        </a:rPr>
                        <a:t>02</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743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1</a:t>
                      </a:r>
                      <a:r>
                        <a:rPr lang="ru-RU" sz="1000" dirty="0" smtClean="0">
                          <a:latin typeface="Times New Roman" panose="02020603050405020304" pitchFamily="18" charset="0"/>
                          <a:cs typeface="Times New Roman" panose="02020603050405020304" pitchFamily="18" charset="0"/>
                        </a:rPr>
                        <a:t>49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0,585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9964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1876"/>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24 </a:t>
            </a:r>
            <a:r>
              <a:rPr lang="kk-KZ" sz="1200" b="1" dirty="0" smtClean="0">
                <a:latin typeface="Times New Roman" pitchFamily="18" charset="0"/>
                <a:cs typeface="Times New Roman" pitchFamily="18" charset="0"/>
              </a:rPr>
              <a:t>қазандағы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95876"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25 </a:t>
            </a:r>
            <a:r>
              <a:rPr lang="kk-KZ" sz="1200" dirty="0" smtClean="0">
                <a:solidFill>
                  <a:schemeClr val="tx1"/>
                </a:solidFill>
                <a:latin typeface="Times New Roman" pitchFamily="18" charset="0"/>
                <a:cs typeface="Times New Roman" pitchFamily="18" charset="0"/>
              </a:rPr>
              <a:t>қазанда, </a:t>
            </a:r>
            <a:r>
              <a:rPr lang="kk-KZ" sz="1200" dirty="0" smtClean="0">
                <a:solidFill>
                  <a:schemeClr val="tx1"/>
                </a:solidFill>
                <a:latin typeface="Times New Roman" pitchFamily="18" charset="0"/>
                <a:cs typeface="Times New Roman" pitchFamily="18" charset="0"/>
              </a:rPr>
              <a:t>26 </a:t>
            </a:r>
            <a:r>
              <a:rPr lang="kk-KZ" sz="1200" dirty="0" smtClean="0">
                <a:solidFill>
                  <a:schemeClr val="tx1"/>
                </a:solidFill>
                <a:latin typeface="Times New Roman" pitchFamily="18" charset="0"/>
                <a:cs typeface="Times New Roman" pitchFamily="18" charset="0"/>
              </a:rPr>
              <a:t>қазанда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Имангалиева И.А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15970</TotalTime>
  <Words>527</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3605</cp:revision>
  <cp:lastPrinted>2021-07-01T07:38:07Z</cp:lastPrinted>
  <dcterms:created xsi:type="dcterms:W3CDTF">2018-03-27T06:03:00Z</dcterms:created>
  <dcterms:modified xsi:type="dcterms:W3CDTF">2023-10-24T08:12:31Z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