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158" autoAdjust="0"/>
    <p:restoredTop sz="94614" autoAdjust="0"/>
  </p:normalViewPr>
  <p:slideViewPr>
    <p:cSldViewPr showGuides="1">
      <p:cViewPr>
        <p:scale>
          <a:sx n="100" d="100"/>
          <a:sy n="100" d="100"/>
        </p:scale>
        <p:origin x="216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251300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25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25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5088539"/>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30"/>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26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26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50" kern="1400" dirty="0">
                <a:solidFill>
                  <a:srgbClr val="000000"/>
                </a:solidFill>
                <a:latin typeface="Times New Roman" panose="02020603050405020304" pitchFamily="18" charset="0"/>
                <a:ea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rPr>
              <a:t>, таңертен және күндіз жауын-шашын (көбінесе жаңбыр). </a:t>
            </a:r>
            <a:r>
              <a:rPr lang="ru-RU" sz="1100" kern="1400" dirty="0">
                <a:solidFill>
                  <a:srgbClr val="000000"/>
                </a:solidFill>
                <a:latin typeface="Times New Roman" panose="02020603050405020304" pitchFamily="18" charset="0"/>
                <a:ea typeface="Times New Roman" panose="02020603050405020304" pitchFamily="18" charset="0"/>
              </a:rPr>
              <a:t>Оңтүстік-батыстан жел солтүстік-батысқа ауысады</a:t>
            </a:r>
            <a:r>
              <a:rPr lang="kk-KZ" sz="1100" kern="1400" dirty="0">
                <a:solidFill>
                  <a:srgbClr val="000000"/>
                </a:solidFill>
                <a:latin typeface="Times New Roman" panose="02020603050405020304" pitchFamily="18" charset="0"/>
                <a:ea typeface="Times New Roman" panose="02020603050405020304" pitchFamily="18" charset="0"/>
              </a:rPr>
              <a:t>, күші 9-14, күндіз екпіні 15-20 м/с. Ауа температурасы түнде 7-9, күндіз 10-12 жылы.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27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26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ұлтты, шамалы жауын-шашын </a:t>
            </a:r>
            <a:r>
              <a:rPr lang="ru-RU" sz="1100" kern="1400" dirty="0">
                <a:solidFill>
                  <a:srgbClr val="000000"/>
                </a:solidFill>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көбінесе қар</a:t>
            </a:r>
            <a:r>
              <a:rPr lang="ru-RU" sz="1100" kern="1400" dirty="0">
                <a:solidFill>
                  <a:srgbClr val="000000"/>
                </a:solidFill>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Батыстан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9-14, екпіні 15-20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3-5 аяз</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26 қазанда, түнде 27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Тищенко А.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25145</TotalTime>
  <Words>627</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4273</cp:revision>
  <cp:lastPrinted>2023-01-16T10:13:34Z</cp:lastPrinted>
  <dcterms:created xsi:type="dcterms:W3CDTF">2018-03-27T06:03:00Z</dcterms:created>
  <dcterms:modified xsi:type="dcterms:W3CDTF">2023-10-25T05:16:49Z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