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26 қазанға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25 </a:t>
            </a:r>
            <a:r>
              <a:rPr lang="kk-KZ" altLang="ru-RU" sz="1100" b="1" dirty="0" smtClean="0">
                <a:latin typeface="Times New Roman" pitchFamily="18" charset="0"/>
                <a:ea typeface="Times New Roman KZ" pitchFamily="18" charset="0"/>
                <a:cs typeface="Times New Roman" pitchFamily="18" charset="0"/>
              </a:rPr>
              <a:t>қазан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a:t>
            </a:r>
            <a:r>
              <a:rPr lang="kk-KZ" sz="1100" b="1" dirty="0" smtClean="0">
                <a:latin typeface="Times New Roman" pitchFamily="18" charset="0"/>
                <a:cs typeface="Times New Roman" pitchFamily="18" charset="0"/>
              </a:rPr>
              <a:t>26 </a:t>
            </a:r>
            <a:r>
              <a:rPr lang="kk-KZ" altLang="ru-RU" sz="1100" b="1" dirty="0" smtClean="0">
                <a:latin typeface="Times New Roman" pitchFamily="18" charset="0"/>
                <a:ea typeface="Times New Roman KZ" pitchFamily="18" charset="0"/>
                <a:cs typeface="Times New Roman" pitchFamily="18" charset="0"/>
              </a:rPr>
              <a:t>қазан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pPr algn="ctr"/>
            <a:endParaRPr lang="ru-RU" sz="1100" dirty="0" smtClean="0">
              <a:latin typeface="Times New Roman" panose="02020603050405020304" pitchFamily="18" charset="0"/>
              <a:sym typeface="+mn-ea"/>
            </a:endParaRPr>
          </a:p>
          <a:p>
            <a:r>
              <a:rPr lang="ru-RU" sz="1200" dirty="0" err="1"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күннің екінші жартысында жаңбыр. Батыстан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5-10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0-2,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17-19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27 қазанға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a:t>
            </a:r>
            <a:r>
              <a:rPr 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ea typeface="Times New Roman KZ" pitchFamily="18" charset="0"/>
                <a:cs typeface="Times New Roman" pitchFamily="18" charset="0"/>
              </a:rPr>
              <a:t>26 қазан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27 </a:t>
            </a:r>
            <a:r>
              <a:rPr lang="kk-KZ" sz="1100" b="1" dirty="0" smtClean="0">
                <a:latin typeface="Times New Roman" pitchFamily="18" charset="0"/>
                <a:ea typeface="Times New Roman KZ" pitchFamily="18" charset="0"/>
                <a:cs typeface="Times New Roman" pitchFamily="18" charset="0"/>
              </a:rPr>
              <a:t>қазан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marL="228600" indent="-228600" algn="ctr"/>
            <a:endParaRPr lang="ru-RU" sz="110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ru-RU" sz="1200" dirty="0" err="1" smtClean="0">
                <a:latin typeface="Times New Roman" pitchFamily="18" charset="0"/>
                <a:cs typeface="Times New Roman" pitchFamily="18" charset="0"/>
              </a:rPr>
              <a:t>Бұлтты</a:t>
            </a:r>
            <a:r>
              <a:rPr lang="ru-RU" sz="1200" dirty="0" err="1"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 жаңбыр</a:t>
            </a:r>
            <a:r>
              <a:rPr lang="kk-KZ" sz="1200" dirty="0" smtClean="0">
                <a:latin typeface="Times New Roman" pitchFamily="18" charset="0"/>
                <a:cs typeface="Times New Roman" pitchFamily="18" charset="0"/>
              </a:rPr>
              <a:t>. Батыстан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2-7 м/с. </a:t>
            </a:r>
            <a:r>
              <a:rPr lang="kk-KZ" sz="1200" dirty="0" smtClean="0">
                <a:latin typeface="Times New Roman" pitchFamily="18" charset="0"/>
                <a:cs typeface="Times New Roman" pitchFamily="18" charset="0"/>
              </a:rPr>
              <a:t>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3-5 </a:t>
            </a:r>
            <a:r>
              <a:rPr lang="kk-KZ" sz="1200" dirty="0" smtClean="0">
                <a:latin typeface="Times New Roman" pitchFamily="18" charset="0"/>
                <a:cs typeface="Times New Roman" pitchFamily="18" charset="0"/>
              </a:rPr>
              <a:t>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26</a:t>
            </a:r>
            <a:r>
              <a:rPr lang="kk-KZ" sz="120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қазан</a:t>
            </a:r>
            <a:r>
              <a:rPr lang="kk-KZ" sz="1200" smtClean="0">
                <a:solidFill>
                  <a:schemeClr val="tx1"/>
                </a:solidFill>
                <a:latin typeface="Times New Roman" panose="02020603050405020304" pitchFamily="18" charset="0"/>
                <a:cs typeface="Times New Roman" panose="02020603050405020304" pitchFamily="18" charset="0"/>
              </a:rPr>
              <a:t>, 27 </a:t>
            </a:r>
            <a:r>
              <a:rPr lang="kk-KZ" sz="1200" dirty="0" smtClean="0">
                <a:solidFill>
                  <a:schemeClr val="tx1"/>
                </a:solidFill>
                <a:latin typeface="Times New Roman" panose="02020603050405020304" pitchFamily="18" charset="0"/>
                <a:cs typeface="Times New Roman" panose="02020603050405020304" pitchFamily="18" charset="0"/>
              </a:rPr>
              <a:t>қазан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е-0,1селігі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46</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0,155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42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0,084</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2114</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0,423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86</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0,428</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0,033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0,063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smtClean="0">
                <a:solidFill>
                  <a:srgbClr val="000000"/>
                </a:solidFill>
                <a:latin typeface="Times New Roman" panose="02020603050405020304" pitchFamily="18" charset="0"/>
                <a:cs typeface="Times New Roman" panose="02020603050405020304" pitchFamily="18" charset="0"/>
              </a:rPr>
              <a:t>  Мухитдинова Р. </a:t>
            </a:r>
            <a:r>
              <a:rPr lang="ru-RU" altLang="ru-RU" sz="1400" b="1" i="1" dirty="0" smtClean="0">
                <a:solidFill>
                  <a:srgbClr val="000000"/>
                </a:solidFill>
                <a:latin typeface="Times New Roman" panose="02020603050405020304" pitchFamily="18" charset="0"/>
                <a:cs typeface="Times New Roman" panose="02020603050405020304" pitchFamily="18" charset="0"/>
              </a:rPr>
              <a:t>А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17079</TotalTime>
  <Words>540</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3702</cp:revision>
  <cp:lastPrinted>2021-07-01T03:56:27Z</cp:lastPrinted>
  <dcterms:created xsi:type="dcterms:W3CDTF">2018-03-27T06:03:00Z</dcterms:created>
  <dcterms:modified xsi:type="dcterms:W3CDTF">2023-10-25T06:21:10Z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