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72"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88419645"/>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195783173"/>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0,381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Солтүстік-батыстан оңтүстік-шығысқа ауысып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түнде 2-7, күндіз 9-14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0-2,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6-8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26</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жаңбыр</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Оңтүстік-шығыстан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a:t>
            </a:r>
            <a:r>
              <a:rPr lang="kk-KZ" altLang="ru-RU" sz="1200" dirty="0" smtClean="0">
                <a:latin typeface="Times New Roman" pitchFamily="18" charset="0"/>
                <a:cs typeface="Times New Roman" pitchFamily="18" charset="0"/>
              </a:rPr>
              <a:t>9-14, екпіні 15-18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4-6 жылы</a:t>
            </a:r>
            <a:r>
              <a:rPr lang="kk-KZ" altLang="ru-RU" sz="1200" dirty="0" smtClean="0">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26 </a:t>
            </a:r>
            <a:r>
              <a:rPr lang="ru-RU" sz="1200" b="1" dirty="0" err="1" smtClean="0">
                <a:solidFill>
                  <a:schemeClr val="tx1"/>
                </a:solidFill>
                <a:latin typeface="Times New Roman" panose="02020603050405020304" pitchFamily="18" charset="0"/>
                <a:cs typeface="Times New Roman" panose="02020603050405020304" pitchFamily="18" charset="0"/>
              </a:rPr>
              <a:t>қазан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18257</TotalTime>
  <Words>585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3227</cp:revision>
  <cp:lastPrinted>2023-02-06T06:57:51Z</cp:lastPrinted>
  <dcterms:created xsi:type="dcterms:W3CDTF">2018-03-27T06:03:00Z</dcterms:created>
  <dcterms:modified xsi:type="dcterms:W3CDTF">2023-10-25T06:05:48Z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