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785247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itchFamily="18" charset="0"/>
                <a:cs typeface="Times New Roman"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5-10, 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itchFamily="18" charset="0"/>
                <a:cs typeface="Times New Roman"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a:t>
            </a:r>
            <a:r>
              <a:rPr lang="en-US" sz="1200" b="1" dirty="0" smtClean="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 (жаңбыр, қар). 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3350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62487801"/>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631" y="593202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18017</TotalTime>
  <Words>574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2862</cp:revision>
  <cp:lastPrinted>2021-07-01T03:56:27Z</cp:lastPrinted>
  <dcterms:created xsi:type="dcterms:W3CDTF">2018-03-27T06:03:00Z</dcterms:created>
  <dcterms:modified xsi:type="dcterms:W3CDTF">2023-10-25T05:50:37Z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