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398394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 түнде жауын-шашын </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солтүстік-батыстан соғады, күші 7-12, түнде екпіні 15-20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2-4° аяз, күндіз 2-4°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8 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3-5°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547805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Эрнст Л.В</a:t>
            </a:r>
            <a:r>
              <a:rPr lang="ru-RU"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18109</TotalTime>
  <Words>580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2928</cp:revision>
  <cp:lastPrinted>2021-07-01T03:56:27Z</cp:lastPrinted>
  <dcterms:created xsi:type="dcterms:W3CDTF">2018-03-27T06:03:00Z</dcterms:created>
  <dcterms:modified xsi:type="dcterms:W3CDTF">2023-10-26T06:19:40Z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