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27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26 </a:t>
            </a:r>
            <a:r>
              <a:rPr lang="kk-KZ" altLang="ru-RU"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267</a:t>
            </a:r>
            <a:r>
              <a:rPr lang="kk-KZ" altLang="ru-RU"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pPr algn="ct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err="1" smtClean="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уақыттарда жаңбыр</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6-8</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10-12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28 қазанға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27 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28 </a:t>
            </a:r>
            <a:r>
              <a:rPr lang="kk-KZ"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marL="228600" indent="-228600" algn="ct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a:t>
            </a:r>
            <a:r>
              <a:rPr lang="ru-RU" sz="1200" dirty="0" err="1" smtClean="0">
                <a:latin typeface="Times New Roman" pitchFamily="18" charset="0"/>
                <a:cs typeface="Times New Roman" pitchFamily="18" charset="0"/>
              </a:rPr>
              <a:t>ұлтты</a:t>
            </a:r>
            <a:r>
              <a:rPr lang="ru-RU" sz="1200" dirty="0" err="1"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 градус аяз- 1 градус </a:t>
            </a:r>
            <a:r>
              <a:rPr lang="kk-KZ" sz="1200" dirty="0" smtClean="0">
                <a:latin typeface="Times New Roman" pitchFamily="18" charset="0"/>
                <a:cs typeface="Times New Roman" pitchFamily="18" charset="0"/>
              </a:rPr>
              <a:t>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27</a:t>
            </a:r>
            <a:r>
              <a:rPr lang="kk-KZ" sz="1200" dirty="0" smtClean="0">
                <a:solidFill>
                  <a:schemeClr val="tx1"/>
                </a:solidFill>
                <a:latin typeface="Times New Roman" panose="02020603050405020304" pitchFamily="18" charset="0"/>
                <a:cs typeface="Times New Roman" panose="02020603050405020304" pitchFamily="18" charset="0"/>
              </a:rPr>
              <a:t> қазан, 28 қазан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142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64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6269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140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165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17085</TotalTime>
  <Words>540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3704</cp:revision>
  <cp:lastPrinted>2021-07-01T03:56:27Z</cp:lastPrinted>
  <dcterms:created xsi:type="dcterms:W3CDTF">2018-03-27T06:03:00Z</dcterms:created>
  <dcterms:modified xsi:type="dcterms:W3CDTF">2023-10-26T07:03:08Z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