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2" d="100"/>
          <a:sy n="122" d="100"/>
        </p:scale>
        <p:origin x="-189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кей </a:t>
            </a:r>
            <a:r>
              <a:rPr lang="kk-KZ" sz="1200" dirty="0" smtClean="0">
                <a:latin typeface="Times New Roman" pitchFamily="18" charset="0"/>
                <a:cs typeface="Times New Roman" pitchFamily="18" charset="0"/>
              </a:rPr>
              <a:t>уақыттарда жауын-шашын (жаңбыр, қар) жауады. </a:t>
            </a:r>
            <a:r>
              <a:rPr lang="kk-KZ" sz="1200" dirty="0" smtClean="0">
                <a:latin typeface="Times New Roman" pitchFamily="18" charset="0"/>
                <a:cs typeface="Times New Roman" pitchFamily="18" charset="0"/>
              </a:rPr>
              <a:t>Шығыстан,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градус </a:t>
            </a:r>
            <a:r>
              <a:rPr lang="kk-KZ" sz="1200" dirty="0" smtClean="0">
                <a:latin typeface="Times New Roman" pitchFamily="18" charset="0"/>
                <a:cs typeface="Times New Roman" pitchFamily="18" charset="0"/>
              </a:rPr>
              <a:t>суық, күндіз </a:t>
            </a:r>
            <a:r>
              <a:rPr lang="kk-KZ" sz="1200" smtClean="0">
                <a:latin typeface="Times New Roman" pitchFamily="18" charset="0"/>
                <a:cs typeface="Times New Roman" pitchFamily="18" charset="0"/>
              </a:rPr>
              <a:t>0 градус </a:t>
            </a:r>
            <a:r>
              <a:rPr lang="kk-KZ" sz="1200" dirty="0" smtClean="0">
                <a:latin typeface="Times New Roman" pitchFamily="18" charset="0"/>
                <a:cs typeface="Times New Roman" pitchFamily="18" charset="0"/>
              </a:rPr>
              <a:t>шамасында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 жауын-шашын (жаңбыр, қар) жауады, көктайғақ 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0 градус шамасында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9736432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itchFamily="18" charset="0"/>
                <a:cs typeface="Times New Roman" pitchFamily="18" charset="0"/>
              </a:rPr>
              <a:t>қазанда, </a:t>
            </a:r>
            <a:r>
              <a:rPr lang="kk-KZ" sz="1200" dirty="0" smtClean="0">
                <a:solidFill>
                  <a:schemeClr val="tx1"/>
                </a:solidFill>
                <a:latin typeface="Times New Roman" pitchFamily="18" charset="0"/>
                <a:cs typeface="Times New Roman" pitchFamily="18" charset="0"/>
              </a:rPr>
              <a:t>28 </a:t>
            </a:r>
            <a:r>
              <a:rPr lang="kk-KZ" sz="1200" dirty="0" smtClean="0">
                <a:solidFill>
                  <a:schemeClr val="tx1"/>
                </a:solidFill>
                <a:latin typeface="Times New Roman" pitchFamily="18" charset="0"/>
                <a:cs typeface="Times New Roman" pitchFamily="18" charset="0"/>
              </a:rPr>
              <a:t>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15977</TotalTime>
  <Words>541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3614</cp:revision>
  <cp:lastPrinted>2021-07-01T07:38:07Z</cp:lastPrinted>
  <dcterms:created xsi:type="dcterms:W3CDTF">2018-03-27T06:03:00Z</dcterms:created>
  <dcterms:modified xsi:type="dcterms:W3CDTF">2023-10-26T07:24:42Z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