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62285192"/>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841045664"/>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жаңбыр. Таңертең және күндіз тұман.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3-5</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12-14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27</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жаңбыр</a:t>
            </a:r>
            <a:r>
              <a:rPr lang="kk-KZ" altLang="ru-RU" sz="1200" dirty="0" smtClean="0">
                <a:latin typeface="Times New Roman" pitchFamily="18" charset="0"/>
                <a:cs typeface="Times New Roman" pitchFamily="18" charset="0"/>
              </a:rPr>
              <a:t>. Оңтүстік-шығыстан 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7-12</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10-12</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18265</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3229</cp:revision>
  <cp:lastPrinted>2023-02-06T06:57:51Z</cp:lastPrinted>
  <dcterms:created xsi:type="dcterms:W3CDTF">2018-03-27T06:03:00Z</dcterms:created>
  <dcterms:modified xsi:type="dcterms:W3CDTF">2023-10-26T07:15:26Z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