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4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9546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9-14, түнде және таңертең екпіні 15-20 м/с. Ауа температурасы түнде 4-6 аяз, күндіз 0 градус шамасында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93004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15387</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2809</cp:revision>
  <cp:lastPrinted>2021-07-01T07:38:07Z</cp:lastPrinted>
  <dcterms:created xsi:type="dcterms:W3CDTF">2018-03-27T06:03:00Z</dcterms:created>
  <dcterms:modified xsi:type="dcterms:W3CDTF">2023-10-26T06:39:01Z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