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214922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 2023 ж. сағ. 21-ден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28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902889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2021-07-01T07:38:07Z</cp:lastPrinted>
  <dcterms:created xsi:type="dcterms:W3CDTF">2018-03-27T06:03:00Z</dcterms:created>
  <dcterms:modified xsi:type="dcterms:W3CDTF">2023-10-26T07:05:06Z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