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797489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26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26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323379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33315"/>
            <a:ext cx="4701348" cy="1438855"/>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27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шамалы жауын-шашын </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көбінесе қар</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екпіні 15-20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3-5 аяз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0-2 жылы.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28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27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5-7 аяз</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қазанда, түнде 28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Седелева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25156</TotalTime>
  <Words>616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4276</cp:revision>
  <cp:lastPrinted>2023-01-16T10:13:34Z</cp:lastPrinted>
  <dcterms:created xsi:type="dcterms:W3CDTF">2018-03-27T06:03:00Z</dcterms:created>
  <dcterms:modified xsi:type="dcterms:W3CDTF">2023-10-26T05:28:13Z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