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293942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№300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28</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27</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28</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Бұлтты, күндіз жауын-шашын </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жаңбыр, қар</a:t>
            </a:r>
            <a:r>
              <a:rPr lang="en-US"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шығысытан жел соғады, күші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0-2 градус 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28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түнде жауын-шашын </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жаңбыр, қар</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 Тұман.</a:t>
            </a:r>
            <a:r>
              <a:rPr lang="en-US"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 күші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a:latin typeface="Times New Roman" pitchFamily="18" charset="0"/>
                <a:cs typeface="Times New Roman" pitchFamily="18" charset="0"/>
              </a:rPr>
              <a:t>жылы.</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a:t>
            </a:r>
            <a:r>
              <a:rPr lang="kk-KZ" altLang="ru-RU" sz="1200" b="1" dirty="0">
                <a:latin typeface="Times New Roman" panose="02020603050405020304" pitchFamily="18" charset="0"/>
                <a:cs typeface="Times New Roman" panose="02020603050405020304" pitchFamily="18" charset="0"/>
              </a:rPr>
              <a:t> қазан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06851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17216</TotalTime>
  <Words>577</Words>
  <Application>Microsoft Office PowerPoint</Application>
  <PresentationFormat>Лист A4 (210x297 мм)</PresentationFormat>
  <Paragraphs>78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3131</cp:revision>
  <cp:lastPrinted>2021-07-01T07:38:07Z</cp:lastPrinted>
  <dcterms:created xsi:type="dcterms:W3CDTF">2018-03-27T06:03:00Z</dcterms:created>
  <dcterms:modified xsi:type="dcterms:W3CDTF">2023-10-27T07:00:21Z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