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444511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300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9473882"/>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 қазанға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27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28 қазанға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Оңтүстік-шығыстан жел соғады, күші 5-10 м/с. Ауа температурасы түнде 9-11, күндіз 21-23 градус жылы болады. </a:t>
            </a:r>
          </a:p>
          <a:p>
            <a:pPr indent="182563" algn="just"/>
            <a:r>
              <a:rPr lang="kk-KZ" altLang="ru-RU" sz="1200" b="1" dirty="0">
                <a:latin typeface="Times New Roman" pitchFamily="18" charset="0"/>
                <a:cs typeface="Times New Roman" pitchFamily="18" charset="0"/>
              </a:rPr>
              <a:t>                                         29 қазанға </a:t>
            </a:r>
          </a:p>
          <a:p>
            <a:pPr indent="182563" algn="ctr"/>
            <a:r>
              <a:rPr lang="kk-KZ" altLang="ru-RU" sz="1200" b="1" dirty="0">
                <a:latin typeface="Times New Roman" pitchFamily="18" charset="0"/>
                <a:cs typeface="Times New Roman" pitchFamily="18" charset="0"/>
              </a:rPr>
              <a:t>2023 ж. 21 сағ. 28 қазаннан 09 сағ. 29 қазанға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Оңтүстік-батыстан </a:t>
            </a:r>
            <a:r>
              <a:rPr lang="kk-KZ" sz="1100" dirty="0">
                <a:latin typeface="Times New Roman" pitchFamily="18" charset="0"/>
                <a:cs typeface="Times New Roman" pitchFamily="18" charset="0"/>
              </a:rPr>
              <a:t>жел соғады, күші 8-13 м/с. Ауа температурасы  12-14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Кыдырбаева</a:t>
            </a:r>
            <a:r>
              <a:rPr lang="ru-RU" sz="1200" b="1" i="1" dirty="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13587</TotalTime>
  <Words>628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3004</cp:revision>
  <cp:lastPrinted>2021-07-01T03:56:27Z</cp:lastPrinted>
  <dcterms:created xsi:type="dcterms:W3CDTF">2018-03-27T06:03:00Z</dcterms:created>
  <dcterms:modified xsi:type="dcterms:W3CDTF">2023-10-27T07:02:05Z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