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271"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№300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27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438" y="142852"/>
            <a:ext cx="4643470" cy="249299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a:latin typeface="Times New Roman" pitchFamily="18" charset="0"/>
                <a:cs typeface="Times New Roman" pitchFamily="18" charset="0"/>
              </a:rPr>
              <a:t>28 қазанға</a:t>
            </a:r>
            <a:r>
              <a:rPr lang="kk-KZ" altLang="ru-RU" sz="1200" b="1" dirty="0">
                <a:latin typeface="Times New Roman" pitchFamily="18" charset="0"/>
                <a:cs typeface="Times New Roman" pitchFamily="18" charset="0"/>
              </a:rPr>
              <a:t>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27 </a:t>
            </a:r>
            <a:r>
              <a:rPr lang="kk-KZ" altLang="ru-RU" sz="1200" b="1" dirty="0">
                <a:solidFill>
                  <a:srgbClr val="000000"/>
                </a:solidFill>
                <a:latin typeface="Times New Roman" pitchFamily="18" charset="0"/>
                <a:cs typeface="Times New Roman" pitchFamily="18" charset="0"/>
              </a:rPr>
              <a:t>қазан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28 </a:t>
            </a:r>
            <a:r>
              <a:rPr lang="kk-KZ" sz="1200" b="1" dirty="0">
                <a:latin typeface="Times New Roman" pitchFamily="18" charset="0"/>
                <a:cs typeface="Times New Roman" pitchFamily="18" charset="0"/>
              </a:rPr>
              <a:t>қазан</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itchFamily="18" charset="0"/>
                <a:cs typeface="Times New Roman" pitchFamily="18" charset="0"/>
              </a:rPr>
              <a:t>Бұлтты, түнде жауын-шашын (жаңбыр, қар), күндіз жауын-шашын (көбінесе жаңбыр) жауады. Түнде көктайғақ болады. Күндіз тұман түседі. Желдің бағыты оңтүстік-шығыстан оңтүстік-батысқа ауысады, күші 7-12 м/с. Ауа температурасы түнде 0-2 градус суық, күндіз 4-6 градус жылы болады.</a:t>
            </a:r>
          </a:p>
          <a:p>
            <a:pPr algn="ctr"/>
            <a:r>
              <a:rPr lang="kk-KZ" sz="1200" b="1" dirty="0">
                <a:solidFill>
                  <a:srgbClr val="000000"/>
                </a:solidFill>
                <a:latin typeface="Times New Roman" pitchFamily="18" charset="0"/>
                <a:cs typeface="Times New Roman" pitchFamily="18" charset="0"/>
              </a:rPr>
              <a:t>29 </a:t>
            </a:r>
            <a:r>
              <a:rPr lang="kk-KZ" sz="1200" b="1" dirty="0">
                <a:latin typeface="Times New Roman" pitchFamily="18" charset="0"/>
                <a:cs typeface="Times New Roman" pitchFamily="18" charset="0"/>
              </a:rPr>
              <a:t>қазанда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2023 ж. 28 </a:t>
            </a:r>
            <a:r>
              <a:rPr lang="kk-KZ" sz="1200" b="1" dirty="0">
                <a:latin typeface="Times New Roman" pitchFamily="18" charset="0"/>
                <a:cs typeface="Times New Roman" pitchFamily="18" charset="0"/>
              </a:rPr>
              <a:t>қазан</a:t>
            </a:r>
            <a:r>
              <a:rPr lang="kk-KZ"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29 </a:t>
            </a:r>
            <a:r>
              <a:rPr lang="kk-KZ" sz="1200" b="1" dirty="0">
                <a:solidFill>
                  <a:srgbClr val="000000"/>
                </a:solidFill>
                <a:latin typeface="Times New Roman" pitchFamily="18" charset="0"/>
                <a:cs typeface="Times New Roman" pitchFamily="18" charset="0"/>
              </a:rPr>
              <a:t>қазан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Бұлтты, кей уақыттарда жаңбыр жауады, тұман түседі. Оңтүстік-шығыстан жел соғады, күші 7-12 м/с. Ауа температурасы 2-4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33603903"/>
              </p:ext>
            </p:extLst>
          </p:nvPr>
        </p:nvGraphicFramePr>
        <p:xfrm>
          <a:off x="5095876" y="4134192"/>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val="3583770891"/>
                    </a:ext>
                  </a:extLst>
                </a:gridCol>
                <a:gridCol w="1457141">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1373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746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0,877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9964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0,265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362597238"/>
              </p:ext>
            </p:extLst>
          </p:nvPr>
        </p:nvGraphicFramePr>
        <p:xfrm>
          <a:off x="5024438" y="6215082"/>
          <a:ext cx="4787899" cy="411480"/>
        </p:xfrm>
        <a:graphic>
          <a:graphicData uri="http://schemas.openxmlformats.org/drawingml/2006/table">
            <a:tbl>
              <a:tblPr/>
              <a:tblGrid>
                <a:gridCol w="4787899">
                  <a:extLst>
                    <a:ext uri="{9D8B030D-6E8A-4147-A177-3AD203B41FA5}">
                      <a16:colId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643314"/>
            <a:ext cx="482441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kk-KZ" sz="1200" b="1" dirty="0">
                <a:latin typeface="Times New Roman" pitchFamily="18" charset="0"/>
                <a:cs typeface="Times New Roman" pitchFamily="18" charset="0"/>
              </a:rPr>
              <a:t>қазандағы</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643182"/>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a:solidFill>
                  <a:schemeClr val="tx1"/>
                </a:solidFill>
                <a:latin typeface="Times New Roman" panose="02020603050405020304" pitchFamily="18" charset="0"/>
                <a:cs typeface="Times New Roman" panose="02020603050405020304" pitchFamily="18" charset="0"/>
              </a:rPr>
              <a:t>28 </a:t>
            </a:r>
            <a:r>
              <a:rPr lang="kk-KZ" sz="1200" dirty="0">
                <a:solidFill>
                  <a:schemeClr val="tx1"/>
                </a:solidFill>
                <a:latin typeface="Times New Roman" pitchFamily="18" charset="0"/>
                <a:cs typeface="Times New Roman" pitchFamily="18" charset="0"/>
              </a:rPr>
              <a:t>қазанда, 29 қазанда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сейілуіне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42900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Тілеубергенова А.А.</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Имангалиева 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15984</TotalTime>
  <Words>649</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3619</cp:revision>
  <cp:lastPrinted>2021-07-01T07:38:07Z</cp:lastPrinted>
  <dcterms:created xsi:type="dcterms:W3CDTF">2018-03-27T06:03:00Z</dcterms:created>
  <dcterms:modified xsi:type="dcterms:W3CDTF">2023-10-27T07:33:34Z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