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6429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6-11 м/с. Ауа температурасы түнде 4-6 аяз, күндіз 1-3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05074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15413</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2811</cp:revision>
  <cp:lastPrinted>2021-07-01T07:38:07Z</cp:lastPrinted>
  <dcterms:created xsi:type="dcterms:W3CDTF">2018-03-27T06:03:00Z</dcterms:created>
  <dcterms:modified xsi:type="dcterms:W3CDTF">2023-10-27T06:50:22Z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