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27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val="3583770891"/>
                    </a:ext>
                  </a:extLst>
                </a:gridCol>
                <a:gridCol w="1436923">
                  <a:extLst>
                    <a:ext uri="{9D8B030D-6E8A-4147-A177-3AD203B41FA5}">
                      <a16:colId xmlns:a16="http://schemas.microsoft.com/office/drawing/2014/main" val="1276116030"/>
                    </a:ext>
                  </a:extLst>
                </a:gridCol>
                <a:gridCol w="1442558">
                  <a:extLst>
                    <a:ext uri="{9D8B030D-6E8A-4147-A177-3AD203B41FA5}">
                      <a16:colId xmlns:a16="http://schemas.microsoft.com/office/drawing/2014/main"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28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жауын-шашынсыз. Оңтүстік-батыстан, оңтүстіктен жел соғады, күші 9-14 м/с. Ауа температурасы </a:t>
            </a:r>
            <a:r>
              <a:rPr lang="kk-KZ" sz="1200">
                <a:latin typeface="Times New Roman" pitchFamily="18" charset="0"/>
                <a:cs typeface="Times New Roman" pitchFamily="18" charset="0"/>
              </a:rPr>
              <a:t>түнде 6-8 градус аяз, </a:t>
            </a:r>
            <a:r>
              <a:rPr lang="kk-KZ" sz="1200" dirty="0">
                <a:latin typeface="Times New Roman" pitchFamily="18" charset="0"/>
                <a:cs typeface="Times New Roman" pitchFamily="18" charset="0"/>
              </a:rPr>
              <a:t>күндіз 0 градус шамасында.</a:t>
            </a:r>
          </a:p>
          <a:p>
            <a:pPr indent="182563" algn="ctr">
              <a:tabLst>
                <a:tab pos="180975" algn="l"/>
              </a:tabLst>
            </a:pPr>
            <a:r>
              <a:rPr lang="kk-KZ" altLang="ru-RU" sz="1200" b="1" dirty="0">
                <a:solidFill>
                  <a:srgbClr val="000000"/>
                </a:solidFill>
                <a:latin typeface="Times New Roman" pitchFamily="18" charset="0"/>
                <a:cs typeface="Times New Roman" pitchFamily="18" charset="0"/>
              </a:rPr>
              <a:t>29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28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29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қазанда, 29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a:t>
            </a:r>
            <a:r>
              <a:rPr lang="ru-RU" altLang="ru-RU" sz="1200" b="1" i="1">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14129</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3819</cp:revision>
  <cp:lastPrinted>2021-07-01T03:56:27Z</cp:lastPrinted>
  <dcterms:created xsi:type="dcterms:W3CDTF">2018-03-27T06:03:00Z</dcterms:created>
  <dcterms:modified xsi:type="dcterms:W3CDTF">2023-10-27T07:32:45Z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