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8557532"/>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41045664"/>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80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28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жаңбыр. Тұман. Оңтүстік-батыстан жел соғады, күші 6-11 м/с. Ауа температурасы түнде 8-10, күндіз 13-15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28</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29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аздаған жаңбыр</a:t>
            </a:r>
            <a:r>
              <a:rPr lang="kk-KZ" altLang="ru-RU" sz="1200" dirty="0">
                <a:latin typeface="Times New Roman" pitchFamily="18" charset="0"/>
                <a:cs typeface="Times New Roman" pitchFamily="18" charset="0"/>
              </a:rPr>
              <a:t>. Оңтүстік-батыстан жел соғады, күші 9-14 м/с. Ауа температурасы  10-12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18266</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3230</cp:revision>
  <cp:lastPrinted>2023-02-06T06:57:51Z</cp:lastPrinted>
  <dcterms:created xsi:type="dcterms:W3CDTF">2018-03-27T06:03:00Z</dcterms:created>
  <dcterms:modified xsi:type="dcterms:W3CDTF">2023-10-27T07:34:19Z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