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607746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300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2880" algn="just">
              <a:spcAft>
                <a:spcPts val="0"/>
              </a:spcAft>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rgbClr val="000000"/>
                </a:solidFill>
                <a:latin typeface="Times New Roman" panose="02020603050405020304" pitchFamily="18" charset="0"/>
              </a:rPr>
              <a:t>2023 </a:t>
            </a:r>
            <a:r>
              <a:rPr lang="ru-RU" sz="1100" dirty="0" err="1">
                <a:solidFill>
                  <a:srgbClr val="000000"/>
                </a:solidFill>
                <a:latin typeface="Times New Roman" panose="02020603050405020304" pitchFamily="18" charset="0"/>
              </a:rPr>
              <a:t>жылдың</a:t>
            </a:r>
            <a:r>
              <a:rPr lang="ru-RU" sz="1100">
                <a:solidFill>
                  <a:srgbClr val="000000"/>
                </a:solidFill>
                <a:latin typeface="Times New Roman" panose="02020603050405020304" pitchFamily="18" charset="0"/>
              </a:rPr>
              <a:t> 27, 28 </a:t>
            </a:r>
            <a:r>
              <a:rPr lang="ru-RU" sz="1100" dirty="0" err="1">
                <a:solidFill>
                  <a:srgbClr val="000000"/>
                </a:solidFill>
                <a:latin typeface="Times New Roman" panose="02020603050405020304" pitchFamily="18" charset="0"/>
              </a:rPr>
              <a:t>қазанына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қараған</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түні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метеорологиялық</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жағдайлар</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қала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атмосферасында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ластаушы</a:t>
            </a:r>
            <a:r>
              <a:rPr lang="ru-RU" sz="1100" dirty="0">
                <a:solidFill>
                  <a:srgbClr val="000000"/>
                </a:solidFill>
                <a:latin typeface="Times New Roman" panose="02020603050405020304" pitchFamily="18" charset="0"/>
              </a:rPr>
              <a:t> заттардың </a:t>
            </a:r>
            <a:r>
              <a:rPr lang="ru-RU" sz="1100" dirty="0" err="1">
                <a:solidFill>
                  <a:srgbClr val="000000"/>
                </a:solidFill>
                <a:latin typeface="Times New Roman" panose="02020603050405020304" pitchFamily="18" charset="0"/>
              </a:rPr>
              <a:t>жиналуына</a:t>
            </a:r>
            <a:r>
              <a:rPr lang="ru-RU" sz="1100" dirty="0">
                <a:solidFill>
                  <a:srgbClr val="000000"/>
                </a:solidFill>
                <a:latin typeface="Times New Roman" panose="02020603050405020304" pitchFamily="18" charset="0"/>
              </a:rPr>
              <a:t> ықпал </a:t>
            </a:r>
            <a:r>
              <a:rPr lang="ru-RU" sz="1100" dirty="0" err="1">
                <a:solidFill>
                  <a:srgbClr val="000000"/>
                </a:solidFill>
                <a:latin typeface="Times New Roman" panose="02020603050405020304" pitchFamily="18" charset="0"/>
              </a:rPr>
              <a:t>етеді</a:t>
            </a:r>
            <a:r>
              <a:rPr lang="ru-RU" sz="1100" dirty="0">
                <a:solidFill>
                  <a:srgbClr val="000000"/>
                </a:solidFill>
                <a:latin typeface="Times New Roman" panose="02020603050405020304" pitchFamily="18" charset="0"/>
              </a:rPr>
              <a:t>.</a:t>
            </a:r>
            <a:endParaRPr lang="ru-RU" sz="1100" dirty="0">
              <a:latin typeface="Times New Roman" panose="02020603050405020304" pitchFamily="18" charset="0"/>
              <a:ea typeface="Times New Roman" panose="02020603050405020304" pitchFamily="18" charset="0"/>
            </a:endParaRPr>
          </a:p>
          <a:p>
            <a:pPr indent="182880" algn="just">
              <a:spcAft>
                <a:spcPts val="0"/>
              </a:spcAft>
            </a:pPr>
            <a:r>
              <a:rPr lang="ru-RU" sz="1100" dirty="0" err="1">
                <a:solidFill>
                  <a:srgbClr val="000000"/>
                </a:solidFill>
                <a:latin typeface="Times New Roman" panose="02020603050405020304" pitchFamily="18" charset="0"/>
              </a:rPr>
              <a:t>Жалпы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қала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бойынша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ауаның</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ластану</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деңгейі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көтеріңкі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болады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деп</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күтілуде</a:t>
            </a:r>
            <a:r>
              <a:rPr lang="ru-RU" sz="1100" dirty="0">
                <a:solidFill>
                  <a:srgbClr val="000000"/>
                </a:solidFill>
                <a:latin typeface="Times New Roman" panose="02020603050405020304" pitchFamily="18" charset="0"/>
              </a:rPr>
              <a:t>.</a:t>
            </a:r>
            <a:endParaRPr lang="ru-RU" sz="1100" dirty="0">
              <a:effectLst/>
              <a:latin typeface="Times New Roman" panose="02020603050405020304" pitchFamily="18" charset="0"/>
              <a:ea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1386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277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0,041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0,025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27</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168901" y="215901"/>
            <a:ext cx="4592636"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28</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27 </a:t>
            </a:r>
            <a:r>
              <a:rPr lang="kk-KZ" altLang="ru-RU" sz="1100" b="1" dirty="0">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28</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 кей кездері тұман</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батыстан, күші 3-8 </a:t>
            </a:r>
            <a:r>
              <a:rPr lang="kk-KZ" sz="1100" dirty="0">
                <a:solidFill>
                  <a:prstClr val="black"/>
                </a:solidFill>
                <a:latin typeface="Times New Roman" pitchFamily="18" charset="0"/>
                <a:cs typeface="Times New Roman" pitchFamily="18" charset="0"/>
              </a:rPr>
              <a:t>м/с. Ауа температурасы түнде 11-13, күндіз 18-20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28</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29</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Бұлтты, жауын-шашынсыз, тұман</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оңтүстіктен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3-8 м/с</a:t>
            </a:r>
            <a:r>
              <a:rPr lang="ru-RU" sz="1100" dirty="0">
                <a:solidFill>
                  <a:prstClr val="black"/>
                </a:solidFill>
                <a:latin typeface="Times New Roman" pitchFamily="18" charset="0"/>
                <a:cs typeface="Times New Roman" pitchFamily="18" charset="0"/>
              </a:rPr>
              <a:t>. Ауа температурасы түнде </a:t>
            </a:r>
            <a:r>
              <a:rPr lang="kk-KZ" sz="1100" dirty="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24472</TotalTime>
  <Words>633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3063</cp:revision>
  <cp:lastPrinted>2021-07-01T07:38:07Z</cp:lastPrinted>
  <dcterms:created xsi:type="dcterms:W3CDTF">2018-03-27T06:03:00Z</dcterms:created>
  <dcterms:modified xsi:type="dcterms:W3CDTF">2023-10-27T06:55:49Z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