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0" d="100"/>
          <a:sy n="120" d="100"/>
        </p:scale>
        <p:origin x="182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701248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27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27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2150538"/>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9"/>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100" b="1" dirty="0" err="1">
                <a:solidFill>
                  <a:prstClr val="black"/>
                </a:solidFill>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28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28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50" kern="1400" dirty="0">
                <a:solidFill>
                  <a:srgbClr val="000000"/>
                </a:solidFill>
                <a:latin typeface="Times New Roman" panose="02020603050405020304" pitchFamily="18" charset="0"/>
                <a:ea typeface="Times New Roman" panose="02020603050405020304" pitchFamily="18" charset="0"/>
              </a:rPr>
              <a:t>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050" dirty="0">
                <a:latin typeface="Times New Roman" panose="02020603050405020304" pitchFamily="18" charset="0"/>
                <a:cs typeface="Times New Roman" panose="02020603050405020304" pitchFamily="18" charset="0"/>
              </a:rPr>
              <a:t>өшпелі бұлтты, 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Батыстан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9-14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4-6 аяз</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күндіз 0-2 жылы. </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29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28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өшпелі бұлтты, жауын-шашынсыз. Шығыстан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0-2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28 қазанда,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29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Бактыбай</a:t>
            </a:r>
            <a:r>
              <a:rPr lang="ru-RU" altLang="ru-RU" sz="1200" b="1" i="1" dirty="0">
                <a:solidFill>
                  <a:srgbClr val="000000"/>
                </a:solidFill>
                <a:latin typeface="Times New Roman" panose="02020603050405020304" pitchFamily="18" charset="0"/>
                <a:cs typeface="Times New Roman" panose="02020603050405020304" pitchFamily="18" charset="0"/>
              </a:rPr>
              <a:t> М./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778336"/>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25180</TotalTime>
  <Words>609</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4278</cp:revision>
  <cp:lastPrinted>2023-01-16T10:13:34Z</cp:lastPrinted>
  <dcterms:created xsi:type="dcterms:W3CDTF">2018-03-27T06:03:00Z</dcterms:created>
  <dcterms:modified xsi:type="dcterms:W3CDTF">2023-10-27T06:58:34Z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