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4979473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№300</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a:latin typeface="Times New Roman" panose="02020603050405020304" pitchFamily="18" charset="0"/>
                          <a:cs typeface="Times New Roman" panose="02020603050405020304" pitchFamily="18" charset="0"/>
                        </a:rPr>
                        <a:t>Об утверждении </a:t>
                      </a:r>
                      <a:r>
                        <a:rPr lang="ru-RU" sz="700" i="1" dirty="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7</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8</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27 қазан </a:t>
            </a:r>
            <a:r>
              <a:rPr lang="ru-RU" altLang="ru-RU" sz="1200" b="1" dirty="0">
                <a:latin typeface="Times New Roman" panose="02020603050405020304" pitchFamily="18" charset="0"/>
                <a:cs typeface="Times New Roman" panose="02020603050405020304" pitchFamily="18" charset="0"/>
              </a:rPr>
              <a:t>21-ден 28</a:t>
            </a:r>
            <a:r>
              <a:rPr lang="kk-KZ" altLang="ru-RU" sz="1200" b="1" dirty="0">
                <a:latin typeface="Times New Roman" pitchFamily="18" charset="0"/>
                <a:cs typeface="Times New Roman" pitchFamily="18" charset="0"/>
              </a:rPr>
              <a:t> 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5-10 м/с. Ауа температурасы түнде 3-5° аяз, күндіз 2-4°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29 </a:t>
            </a:r>
            <a:r>
              <a:rPr lang="kk-KZ" altLang="ru-RU" sz="1200" b="1" dirty="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a:latin typeface="Times New Roman" pitchFamily="18" charset="0"/>
                <a:cs typeface="Times New Roman" pitchFamily="18" charset="0"/>
              </a:rPr>
              <a:t>28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29</a:t>
            </a:r>
            <a:r>
              <a:rPr lang="kk-KZ" sz="1200" b="1" dirty="0">
                <a:latin typeface="Times New Roman" panose="02020603050405020304" pitchFamily="18" charset="0"/>
                <a:cs typeface="Times New Roman" panose="02020603050405020304" pitchFamily="18" charset="0"/>
              </a:rPr>
              <a:t> қазан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3-8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2-4°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5467646"/>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ас2у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2003">
                <a:tc>
                  <a:txBody>
                    <a:bodyPr/>
                    <a:lstStyle/>
                    <a:p>
                      <a:r>
                        <a:rPr lang="ru-RU" sz="100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837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372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0,744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1064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a:solidFill>
                            <a:schemeClr val="tx1"/>
                          </a:solidFill>
                          <a:latin typeface="Times New Roman" panose="02020603050405020304" pitchFamily="18" charset="0"/>
                          <a:cs typeface="Times New Roman" panose="02020603050405020304" pitchFamily="18" charset="0"/>
                        </a:rPr>
                        <a:t>1,125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a:solidFill>
                  <a:srgbClr val="000000"/>
                </a:solidFill>
                <a:latin typeface="Times New Roman" panose="02020603050405020304" pitchFamily="18" charset="0"/>
                <a:cs typeface="Times New Roman" panose="02020603050405020304" pitchFamily="18" charset="0"/>
              </a:rPr>
              <a:t> А.Т.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19966</TotalTime>
  <Words>642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3032</cp:revision>
  <cp:lastPrinted>2021-07-01T03:56:27Z</cp:lastPrinted>
  <dcterms:created xsi:type="dcterms:W3CDTF">2018-03-27T06:03:00Z</dcterms:created>
  <dcterms:modified xsi:type="dcterms:W3CDTF">2023-10-27T07:35:12Z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