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718040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300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қазан 2023 ж. сағ. 21-ден 28 қазан  2023 ж. сағ. 21 дейін</a:t>
            </a: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 көктайғақ.</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a:t>
            </a:r>
            <a:r>
              <a:rPr lang="ru-RU" sz="1200" dirty="0" err="1">
                <a:latin typeface="Times New Roman" panose="02020603050405020304" pitchFamily="18" charset="0"/>
                <a:cs typeface="Times New Roman" panose="02020603050405020304" pitchFamily="18" charset="0"/>
              </a:rPr>
              <a:t>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29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29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Оң</a:t>
            </a:r>
            <a:r>
              <a:rPr lang="kk-KZ" sz="1200" kern="1400" dirty="0">
                <a:solidFill>
                  <a:srgbClr val="000000"/>
                </a:solidFill>
                <a:latin typeface="Times New Roman" panose="02020603050405020304" pitchFamily="18" charset="0"/>
                <a:ea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жел соғады, күші 9-14 м/с. Ауа температурасы </a:t>
            </a:r>
            <a:r>
              <a:rPr lang="ru-RU" sz="1200" dirty="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kk-KZ"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943659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27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18185</TotalTime>
  <Words>618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3320</cp:revision>
  <cp:lastPrinted>2021-07-01T07:38:07Z</cp:lastPrinted>
  <dcterms:created xsi:type="dcterms:W3CDTF">2018-03-27T06:03:00Z</dcterms:created>
  <dcterms:modified xsi:type="dcterms:W3CDTF">2023-10-27T07:49:51Z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