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561040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№300</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kk-KZ" altLang="ru-RU" sz="1200" b="1" dirty="0">
                <a:latin typeface="Times New Roman" panose="02020603050405020304" pitchFamily="18" charset="0"/>
                <a:cs typeface="Times New Roman" panose="02020603050405020304" pitchFamily="18" charset="0"/>
              </a:rPr>
              <a:t>қазан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544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27 қазан </a:t>
            </a:r>
            <a:r>
              <a:rPr lang="ru-RU" altLang="ru-RU" sz="1200" b="1" dirty="0">
                <a:latin typeface="Times New Roman" panose="02020603050405020304" pitchFamily="18" charset="0"/>
                <a:cs typeface="Times New Roman" panose="02020603050405020304" pitchFamily="18" charset="0"/>
              </a:rPr>
              <a:t>21-ден 28</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шығыстан, оңтүстік-шығыстан соғады, күші 5-10 м/с. Ауа температурасы түнде 3-5° аяз, күндіз 1-3°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en-US"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9</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қазанға</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28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en-US" sz="1200" b="1" dirty="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9 қазан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Шығыстан, оңтүстік-шығыстан жел соғады, күші 5-10 м/с. Ауа температурасы 2-4°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93577520"/>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a:solidFill>
                  <a:srgbClr val="000000"/>
                </a:solidFill>
                <a:latin typeface="Times New Roman" panose="02020603050405020304" pitchFamily="18" charset="0"/>
                <a:cs typeface="Times New Roman" panose="02020603050405020304" pitchFamily="18" charset="0"/>
              </a:rPr>
              <a:t> А.Т. / 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18113</TotalTime>
  <Words>606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2931</cp:revision>
  <cp:lastPrinted>2021-07-01T03:56:27Z</cp:lastPrinted>
  <dcterms:created xsi:type="dcterms:W3CDTF">2018-03-27T06:03:00Z</dcterms:created>
  <dcterms:modified xsi:type="dcterms:W3CDTF">2023-10-27T07:35:58Z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