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76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138104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1081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65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28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жауын-шашын (жаңбыр, қар). Түнде және таңертең тұман Жел </a:t>
            </a:r>
            <a:r>
              <a:rPr lang="kk-KZ" sz="1100">
                <a:latin typeface="Times New Roman" panose="02020603050405020304" pitchFamily="18" charset="0"/>
                <a:ea typeface="Calibri" panose="020F0502020204030204" pitchFamily="34" charset="0"/>
                <a:cs typeface="Times New Roman" panose="02020603050405020304" pitchFamily="18" charset="0"/>
              </a:rPr>
              <a:t>шығыстан оңтүстік-батысқа </a:t>
            </a:r>
            <a:r>
              <a:rPr lang="kk-KZ" sz="1100" dirty="0">
                <a:latin typeface="Times New Roman" panose="02020603050405020304" pitchFamily="18" charset="0"/>
                <a:ea typeface="Calibri" panose="020F0502020204030204" pitchFamily="34" charset="0"/>
                <a:cs typeface="Times New Roman" panose="02020603050405020304" pitchFamily="18" charset="0"/>
              </a:rPr>
              <a:t>ауысып соғады, күші 9-14 м/с. Ауа температурасы түнде 1-3, күндіз 6-8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28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29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оңтүстік-шығыстаң, 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29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22560</TotalTime>
  <Words>625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4081</cp:revision>
  <cp:lastPrinted>2021-07-01T03:56:27Z</cp:lastPrinted>
  <dcterms:created xsi:type="dcterms:W3CDTF">2018-03-27T06:03:00Z</dcterms:created>
  <dcterms:modified xsi:type="dcterms:W3CDTF">2023-10-27T07:31:15Z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