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5883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қазан </a:t>
            </a:r>
            <a:r>
              <a:rPr lang="ru-RU" altLang="ru-RU" sz="1200" b="1" dirty="0">
                <a:latin typeface="Times New Roman" panose="02020603050405020304" pitchFamily="18" charset="0"/>
                <a:cs typeface="Times New Roman" panose="02020603050405020304" pitchFamily="18" charset="0"/>
              </a:rPr>
              <a:t>21-ден 2</a:t>
            </a:r>
            <a:r>
              <a:rPr lang="kk-KZ" altLang="ru-RU" sz="1200" b="1" dirty="0">
                <a:latin typeface="Times New Roman" panose="02020603050405020304" pitchFamily="18" charset="0"/>
                <a:cs typeface="Times New Roman" panose="02020603050405020304" pitchFamily="18" charset="0"/>
              </a:rPr>
              <a:t>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түнде жауын-шашын (жаңбыр, қар). Жел </a:t>
            </a:r>
            <a:r>
              <a:rPr lang="en-US" sz="1200" dirty="0">
                <a:solidFill>
                  <a:prstClr val="black"/>
                </a:solidFill>
                <a:latin typeface="Times New Roman" pitchFamily="18" charset="0"/>
                <a:cs typeface="Times New Roman" pitchFamily="18" charset="0"/>
              </a:rPr>
              <a:t>c</a:t>
            </a:r>
            <a:r>
              <a:rPr lang="kk-KZ" sz="1200" dirty="0">
                <a:solidFill>
                  <a:prstClr val="black"/>
                </a:solidFill>
                <a:latin typeface="Times New Roman" pitchFamily="18" charset="0"/>
                <a:cs typeface="Times New Roman" pitchFamily="18" charset="0"/>
              </a:rPr>
              <a:t>олтүстік-шығыстан, шығыстан соғады, күші 5-10 м/с. Ауа температурасы түнде 6-8° аяз, күндіз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28</a:t>
            </a:r>
            <a:r>
              <a:rPr lang="kk-KZ" altLang="ru-RU" sz="1200" b="1" dirty="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a:t>
            </a:r>
            <a:r>
              <a:rPr lang="kk-KZ" sz="1200" b="1" dirty="0">
                <a:latin typeface="Times New Roman" panose="02020603050405020304" pitchFamily="18" charset="0"/>
                <a:cs typeface="Times New Roman" panose="02020603050405020304" pitchFamily="18" charset="0"/>
              </a:rPr>
              <a:t>9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Ауа температурасы 4-6°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1979219"/>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1,163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631" y="593202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18027</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2870</cp:revision>
  <cp:lastPrinted>2021-07-01T03:56:27Z</cp:lastPrinted>
  <dcterms:created xsi:type="dcterms:W3CDTF">2018-03-27T06:03:00Z</dcterms:created>
  <dcterms:modified xsi:type="dcterms:W3CDTF">2023-10-27T07:35:35Z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