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985250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түнде жаңбыр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 жел соғады, күші </a:t>
            </a:r>
            <a:r>
              <a:rPr lang="kk-KZ" sz="1200" dirty="0" smtClean="0">
                <a:latin typeface="Times New Roman" pitchFamily="18" charset="0"/>
                <a:cs typeface="Times New Roman" pitchFamily="18" charset="0"/>
              </a:rPr>
              <a:t>5-10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4</a:t>
            </a:r>
            <a:r>
              <a:rPr lang="kk-KZ" sz="1200" dirty="0" smtClean="0">
                <a:latin typeface="Times New Roman" pitchFamily="18" charset="0"/>
                <a:cs typeface="Times New Roman" pitchFamily="18" charset="0"/>
              </a:rPr>
              <a:t>-6</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a:t>
            </a:r>
            <a:r>
              <a:rPr lang="ru-RU" sz="1200" dirty="0" smtClean="0">
                <a:latin typeface="Times New Roman" pitchFamily="18" charset="0"/>
                <a:cs typeface="Times New Roman" pitchFamily="18" charset="0"/>
              </a:rPr>
              <a:t>4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жел соғады </a:t>
            </a:r>
            <a:r>
              <a:rPr lang="kk-KZ" sz="1200" smtClean="0">
                <a:latin typeface="Times New Roman" pitchFamily="18" charset="0"/>
                <a:cs typeface="Times New Roman" pitchFamily="18" charset="0"/>
              </a:rPr>
              <a:t>7</a:t>
            </a:r>
            <a:r>
              <a:rPr lang="kk-KZ" sz="1200" smtClean="0">
                <a:latin typeface="Times New Roman" pitchFamily="18" charset="0"/>
                <a:cs typeface="Times New Roman" pitchFamily="18" charset="0"/>
              </a:rPr>
              <a:t>-12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a:t>
            </a:r>
            <a:r>
              <a:rPr lang="ru-RU" sz="1200" dirty="0" smtClean="0">
                <a:latin typeface="Times New Roman" pitchFamily="18" charset="0"/>
                <a:cs typeface="Times New Roman" pitchFamily="18" charset="0"/>
              </a:rPr>
              <a:t>-8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068516"/>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17219</TotalTime>
  <Words>482</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3132</cp:revision>
  <cp:lastPrinted>2021-07-01T07:38:07Z</cp:lastPrinted>
  <dcterms:created xsi:type="dcterms:W3CDTF">2018-03-27T06:03:00Z</dcterms:created>
  <dcterms:modified xsi:type="dcterms:W3CDTF">2023-10-28T06:11:24Z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