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7178335"/>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301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5292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28 қазан 2023 ж. сағ. 21-ден 29 қазан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lvl="0" algn="just"/>
            <a:r>
              <a:rPr lang="ru-RU" sz="1200" dirty="0" err="1">
                <a:latin typeface="Times New Roman" panose="02020603050405020304" pitchFamily="18" charset="0"/>
                <a:cs typeface="Times New Roman" panose="02020603050405020304" pitchFamily="18" charset="0"/>
              </a:rPr>
              <a:t>К</a:t>
            </a:r>
            <a:r>
              <a:rPr lang="ru-RU" sz="1200" dirty="0" err="1" smtClean="0">
                <a:latin typeface="Times New Roman" panose="02020603050405020304" pitchFamily="18" charset="0"/>
                <a:cs typeface="Times New Roman" panose="02020603050405020304" pitchFamily="18" charset="0"/>
              </a:rPr>
              <a:t>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жауын-шашын (жаңбыр, қар), </a:t>
            </a:r>
            <a:r>
              <a:rPr lang="kk-KZ" sz="1200" dirty="0" smtClean="0">
                <a:solidFill>
                  <a:prstClr val="black"/>
                </a:solidFill>
                <a:latin typeface="Times New Roman" panose="02020603050405020304" pitchFamily="18" charset="0"/>
                <a:cs typeface="Times New Roman" panose="02020603050405020304" pitchFamily="18" charset="0"/>
              </a:rPr>
              <a:t>тұман, көктайғақ</a:t>
            </a:r>
            <a:r>
              <a:rPr lang="kk-KZ" sz="1200" dirty="0">
                <a:solidFill>
                  <a:prstClr val="black"/>
                </a:solidFill>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a:t>
            </a:r>
            <a:r>
              <a:rPr lang="ru-RU" sz="1200" dirty="0" err="1" smtClean="0">
                <a:latin typeface="Times New Roman" panose="02020603050405020304" pitchFamily="18" charset="0"/>
                <a:cs typeface="Times New Roman" panose="02020603050405020304" pitchFamily="18" charset="0"/>
              </a:rPr>
              <a:t>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lvl="0" algn="just"/>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30 </a:t>
            </a:r>
            <a:r>
              <a:rPr lang="kk-KZ" sz="1200" b="1" dirty="0">
                <a:solidFill>
                  <a:prstClr val="black"/>
                </a:solidFill>
                <a:latin typeface="Times New Roman" panose="02020603050405020304" pitchFamily="18" charset="0"/>
                <a:cs typeface="Times New Roman" panose="02020603050405020304" pitchFamily="18" charset="0"/>
              </a:rPr>
              <a:t>қазанға</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29 қазан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30 </a:t>
            </a:r>
            <a:r>
              <a:rPr lang="ru-RU" sz="1200" b="1" dirty="0" err="1">
                <a:solidFill>
                  <a:prstClr val="black"/>
                </a:solidFill>
                <a:latin typeface="Times New Roman" panose="02020603050405020304" pitchFamily="18" charset="0"/>
                <a:cs typeface="Times New Roman" panose="02020603050405020304" pitchFamily="18" charset="0"/>
              </a:rPr>
              <a:t>қазанға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rPr>
              <a:t>Бат</a:t>
            </a:r>
            <a:r>
              <a:rPr lang="kk-KZ" sz="1200" dirty="0" smtClean="0">
                <a:solidFill>
                  <a:prstClr val="black"/>
                </a:solidFill>
                <a:latin typeface="Times New Roman" panose="02020603050405020304" pitchFamily="18" charset="0"/>
                <a:cs typeface="Times New Roman" panose="02020603050405020304" pitchFamily="18" charset="0"/>
              </a:rPr>
              <a:t>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ru-RU" sz="1200" dirty="0" smtClean="0">
                <a:latin typeface="Times New Roman" panose="02020603050405020304" pitchFamily="18" charset="0"/>
                <a:cs typeface="Times New Roman" panose="02020603050405020304" pitchFamily="18" charset="0"/>
              </a:rPr>
              <a:t>1-3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kk-KZ" sz="1200" dirty="0" smtClean="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69436596"/>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28 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29 </a:t>
            </a:r>
            <a:r>
              <a:rPr lang="kk-KZ" sz="1200" dirty="0"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a:solidFill>
                  <a:prstClr val="black"/>
                </a:solidFill>
                <a:latin typeface="Times New Roman" panose="02020603050405020304" pitchFamily="18" charset="0"/>
                <a:cs typeface="Times New Roman" panose="02020603050405020304" pitchFamily="18" charset="0"/>
              </a:rPr>
              <a:t>қазанға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С. Лемешко /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18188</TotalTime>
  <Words>585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3323</cp:revision>
  <cp:lastPrinted>2021-07-01T07:38:07Z</cp:lastPrinted>
  <dcterms:created xsi:type="dcterms:W3CDTF">2018-03-27T06:03:00Z</dcterms:created>
  <dcterms:modified xsi:type="dcterms:W3CDTF">2023-10-28T07:23:00Z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