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84" y="6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36486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1898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sym typeface="+mn-ea"/>
              </a:rPr>
              <a:t>,</a:t>
            </a:r>
            <a:r>
              <a:rPr lang="kk-KZ" sz="1100" dirty="0">
                <a:latin typeface="Times New Roman" panose="02020603050405020304" pitchFamily="18" charset="0"/>
                <a:ea typeface="Calibri" panose="020F0502020204030204" pitchFamily="34" charset="0"/>
              </a:rPr>
              <a:t> түнде және </a:t>
            </a:r>
            <a:r>
              <a:rPr lang="kk-KZ" sz="1100" dirty="0" smtClean="0">
                <a:latin typeface="Times New Roman" panose="02020603050405020304" pitchFamily="18" charset="0"/>
                <a:ea typeface="Calibri" panose="020F0502020204030204" pitchFamily="34" charset="0"/>
              </a:rPr>
              <a:t>таңертең</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тұман</a:t>
            </a:r>
            <a:r>
              <a:rPr lang="ru-RU" sz="1100" dirty="0" smtClean="0">
                <a:latin typeface="Times New Roman" panose="02020603050405020304" pitchFamily="18" charset="0"/>
                <a:ea typeface="Calibri" panose="020F0502020204030204" pitchFamily="34"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 солтүстік-батысқа ауыспалы,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srgbClr val="000000"/>
                </a:solidFill>
                <a:latin typeface="Times New Roman" panose="02020603050405020304" pitchFamily="18" charset="0"/>
                <a:cs typeface="Times New Roman" panose="02020603050405020304" pitchFamily="18" charset="0"/>
                <a:sym typeface="+mn-ea"/>
              </a:rPr>
              <a:t>м/с. </a:t>
            </a:r>
            <a:r>
              <a:rPr lang="kk-KZ" sz="1100" dirty="0" smtClean="0">
                <a:solidFill>
                  <a:prstClr val="black"/>
                </a:solidFill>
                <a:latin typeface="Times New Roman" pitchFamily="18" charset="0"/>
                <a:cs typeface="Times New Roman" pitchFamily="18" charset="0"/>
              </a:rPr>
              <a:t>Ауа </a:t>
            </a:r>
            <a:r>
              <a:rPr lang="kk-KZ" sz="1100" dirty="0" smtClean="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prstClr val="black"/>
                </a:solidFill>
                <a:latin typeface="Times New Roman" pitchFamily="18" charset="0"/>
                <a:cs typeface="Times New Roman" pitchFamily="18" charset="0"/>
              </a:rPr>
              <a:t>күндіз</a:t>
            </a:r>
            <a:r>
              <a:rPr lang="kk-KZ" sz="1100">
                <a:latin typeface="Times New Roman" panose="02020603050405020304" pitchFamily="18" charset="0"/>
                <a:ea typeface="Calibri" panose="020F0502020204030204" pitchFamily="34" charset="0"/>
              </a:rPr>
              <a:t> </a:t>
            </a:r>
            <a:r>
              <a:rPr lang="kk-KZ" sz="1100" smtClean="0">
                <a:latin typeface="Times New Roman" panose="02020603050405020304" pitchFamily="18" charset="0"/>
                <a:ea typeface="Calibri" panose="020F0502020204030204" pitchFamily="34" charset="0"/>
              </a:rPr>
              <a:t>кей </a:t>
            </a:r>
            <a:r>
              <a:rPr lang="kk-KZ" sz="1100">
                <a:latin typeface="Times New Roman" panose="02020603050405020304" pitchFamily="18" charset="0"/>
                <a:ea typeface="Calibri" panose="020F0502020204030204" pitchFamily="34" charset="0"/>
              </a:rPr>
              <a:t>жерлерде </a:t>
            </a:r>
            <a:r>
              <a:rPr lang="kk-KZ" sz="1100" smtClean="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24497</TotalTime>
  <Words>595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3064</cp:revision>
  <cp:lastPrinted>2021-07-01T07:38:07Z</cp:lastPrinted>
  <dcterms:created xsi:type="dcterms:W3CDTF">2018-03-27T06:03:00Z</dcterms:created>
  <dcterms:modified xsi:type="dcterms:W3CDTF">2023-10-28T06:59:53Z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