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72"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48871508"/>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841045664"/>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0,734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29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түнде жаңбыр. </a:t>
            </a:r>
            <a:r>
              <a:rPr lang="kk-KZ" altLang="ru-RU" sz="1200" dirty="0" smtClean="0">
                <a:solidFill>
                  <a:srgbClr val="000000"/>
                </a:solidFill>
                <a:latin typeface="Times New Roman" pitchFamily="18" charset="0"/>
                <a:cs typeface="Times New Roman" pitchFamily="18" charset="0"/>
              </a:rPr>
              <a:t>Түнде және күндіз тұман</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Оңтүстік-батыстан, 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күндіз екпіні 15-18 </a:t>
            </a:r>
            <a:r>
              <a:rPr lang="kk-KZ" altLang="ru-RU" sz="1200" dirty="0">
                <a:solidFill>
                  <a:srgbClr val="000000"/>
                </a:solidFill>
                <a:latin typeface="Times New Roman" pitchFamily="18" charset="0"/>
                <a:cs typeface="Times New Roman" pitchFamily="18" charset="0"/>
              </a:rPr>
              <a:t>м/с. Ауа температурасы түнде </a:t>
            </a:r>
            <a:r>
              <a:rPr lang="kk-KZ" altLang="ru-RU" sz="1200" dirty="0" smtClean="0">
                <a:solidFill>
                  <a:srgbClr val="000000"/>
                </a:solidFill>
                <a:latin typeface="Times New Roman" pitchFamily="18" charset="0"/>
                <a:cs typeface="Times New Roman" pitchFamily="18" charset="0"/>
              </a:rPr>
              <a:t>10-12,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15-17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29</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a:t>
            </a:r>
            <a:r>
              <a:rPr lang="kk-KZ" altLang="ru-RU" sz="1200" dirty="0" smtClean="0">
                <a:solidFill>
                  <a:srgbClr val="000000"/>
                </a:solidFill>
                <a:latin typeface="Times New Roman" pitchFamily="18" charset="0"/>
                <a:cs typeface="Times New Roman" pitchFamily="18" charset="0"/>
              </a:rPr>
              <a:t>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Тұман. Батыстан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a:t>
            </a:r>
            <a:r>
              <a:rPr lang="kk-KZ" altLang="ru-RU" sz="1200" dirty="0" smtClean="0">
                <a:latin typeface="Times New Roman" pitchFamily="18" charset="0"/>
                <a:cs typeface="Times New Roman" pitchFamily="18" charset="0"/>
              </a:rPr>
              <a:t>күші 9-14 м/с</a:t>
            </a:r>
            <a:r>
              <a:rPr lang="kk-KZ" altLang="ru-RU" sz="1200" dirty="0">
                <a:latin typeface="Times New Roman" pitchFamily="18" charset="0"/>
                <a:cs typeface="Times New Roman" pitchFamily="18" charset="0"/>
              </a:rPr>
              <a:t>. Ауа </a:t>
            </a:r>
            <a:r>
              <a:rPr lang="kk-KZ" altLang="ru-RU" sz="1200">
                <a:latin typeface="Times New Roman" pitchFamily="18" charset="0"/>
                <a:cs typeface="Times New Roman" pitchFamily="18" charset="0"/>
              </a:rPr>
              <a:t>температурасы  </a:t>
            </a:r>
            <a:r>
              <a:rPr lang="kk-KZ" altLang="ru-RU" sz="1200" smtClean="0">
                <a:latin typeface="Times New Roman" pitchFamily="18" charset="0"/>
                <a:cs typeface="Times New Roman" pitchFamily="18" charset="0"/>
              </a:rPr>
              <a:t>6-8 </a:t>
            </a:r>
            <a:r>
              <a:rPr lang="kk-KZ" altLang="ru-RU" sz="1200" dirty="0" smtClean="0">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Б</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18268</TotalTime>
  <Words>589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3232</cp:revision>
  <cp:lastPrinted>2023-02-06T06:57:51Z</cp:lastPrinted>
  <dcterms:created xsi:type="dcterms:W3CDTF">2018-03-27T06:03:00Z</dcterms:created>
  <dcterms:modified xsi:type="dcterms:W3CDTF">2023-10-28T07:38:05Z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