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3" d="100"/>
          <a:sy n="93"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139122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28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кей уақыттарда жауын-шашын (жаңбыр, қар) жауады. Жел 9-14 м/с. Ауа температурасы түнде 1-3 аяз, күндіз 0-2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29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 жауады.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 аяз-1 градус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281813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15418</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2812</cp:revision>
  <cp:lastPrinted>2021-07-01T07:38:07Z</cp:lastPrinted>
  <dcterms:created xsi:type="dcterms:W3CDTF">2018-03-27T06:03:00Z</dcterms:created>
  <dcterms:modified xsi:type="dcterms:W3CDTF">2023-10-28T06:53:11Z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