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9518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a:t>
            </a:r>
            <a:r>
              <a:rPr lang="kk-KZ" sz="1200" dirty="0" smtClean="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3-5° аяз,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Оңтүстік-батыстан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1979219"/>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631" y="5932027"/>
            <a:ext cx="4521389" cy="307777"/>
          </a:xfrm>
          <a:prstGeom prst="rect">
            <a:avLst/>
          </a:prstGeom>
          <a:solidFill>
            <a:schemeClr val="bg1"/>
          </a:solidFill>
          <a:ln w="9525">
            <a:noFill/>
          </a:ln>
        </p:spPr>
        <p:txBody>
          <a:bodyPr wrap="square">
            <a:spAutoFit/>
          </a:bodyPr>
          <a:lstStyle/>
          <a:p>
            <a:pPr lvl="0"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18039</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2873</cp:revision>
  <cp:lastPrinted>2021-07-01T03:56:27Z</cp:lastPrinted>
  <dcterms:created xsi:type="dcterms:W3CDTF">2018-03-27T06:03:00Z</dcterms:created>
  <dcterms:modified xsi:type="dcterms:W3CDTF">2023-10-28T06:49:59Z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