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759183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en-US" altLang="ru-RU" sz="1200" b="1" dirty="0" smtClean="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800493"/>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қазан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itchFamily="18" charset="0"/>
                <a:cs typeface="Times New Roman" pitchFamily="18" charset="0"/>
              </a:rPr>
              <a:t>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a:t>
            </a:r>
            <a:r>
              <a:rPr lang="kk-KZ" sz="1200" dirty="0" smtClean="0">
                <a:solidFill>
                  <a:prstClr val="black"/>
                </a:solidFill>
                <a:latin typeface="Times New Roman" pitchFamily="18" charset="0"/>
                <a:cs typeface="Times New Roman" pitchFamily="18" charset="0"/>
              </a:rPr>
              <a:t>.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a:t>
            </a:r>
            <a:r>
              <a:rPr lang="en-US"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 </a:t>
            </a:r>
            <a:r>
              <a:rPr lang="kk-KZ" altLang="ru-RU" sz="1200" b="1" dirty="0">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3</a:t>
            </a:r>
            <a:r>
              <a:rPr lang="en-US"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 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 жауын-шашын. Оңтүстік-батыстан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3-5° 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255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82704248"/>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4243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lvl="0"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a:solidFill>
                  <a:srgbClr val="000000"/>
                </a:solidFill>
                <a:latin typeface="Times New Roman" panose="02020603050405020304" pitchFamily="18" charset="0"/>
                <a:cs typeface="Times New Roman" panose="02020603050405020304" pitchFamily="18" charset="0"/>
              </a:rPr>
              <a:t> Д.А.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19998</TotalTime>
  <Words>606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3040</cp:revision>
  <cp:lastPrinted>2021-07-01T03:56:27Z</cp:lastPrinted>
  <dcterms:created xsi:type="dcterms:W3CDTF">2018-03-27T06:03:00Z</dcterms:created>
  <dcterms:modified xsi:type="dcterms:W3CDTF">2023-10-29T06:19:11Z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