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98" d="100"/>
          <a:sy n="98" d="100"/>
        </p:scale>
        <p:origin x="-2496" y="-74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8494045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284984"/>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9555060"/>
              </p:ext>
            </p:extLst>
          </p:nvPr>
        </p:nvGraphicFramePr>
        <p:xfrm>
          <a:off x="5002837" y="3746649"/>
          <a:ext cx="4691064" cy="26946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74390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30 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29 қазаннан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қазанға </a:t>
            </a:r>
            <a:r>
              <a:rPr lang="kk-KZ" altLang="ru-RU" sz="1200" b="1" dirty="0" smtClean="0">
                <a:latin typeface="Times New Roman" pitchFamily="18" charset="0"/>
                <a:cs typeface="Times New Roman" pitchFamily="18" charset="0"/>
              </a:rPr>
              <a:t>2023 ж. </a:t>
            </a:r>
            <a:r>
              <a:rPr 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Оңтүстік-батыстан жел соғады, күші 8-13 м/с. Ауа температурасы түнде 11-13, 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31 қазанға </a:t>
            </a:r>
            <a:endParaRPr lang="kk-KZ" altLang="ru-RU" sz="1200" b="1"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30</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қазаннан </a:t>
            </a:r>
            <a:r>
              <a:rPr lang="kk-KZ" altLang="ru-RU" sz="1200" b="1" dirty="0" smtClean="0">
                <a:latin typeface="Times New Roman" pitchFamily="18" charset="0"/>
                <a:cs typeface="Times New Roman" pitchFamily="18" charset="0"/>
              </a:rPr>
              <a:t>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қазанға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жаңбыр жауады</a:t>
            </a:r>
            <a:r>
              <a:rPr lang="uz-Cyrl-UZ" sz="1100" dirty="0" smtClean="0">
                <a:latin typeface="Times New Roman" pitchFamily="18" charset="0"/>
                <a:cs typeface="Times New Roman" pitchFamily="18" charset="0"/>
              </a:rPr>
              <a:t>. Сотүстік-батыстан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07167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қазанда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smtClean="0">
                <a:solidFill>
                  <a:schemeClr val="tx1"/>
                </a:solidFill>
                <a:latin typeface="Times New Roman" panose="02020603050405020304" pitchFamily="18" charset="0"/>
                <a:cs typeface="Times New Roman" panose="02020603050405020304" pitchFamily="18" charset="0"/>
              </a:rPr>
              <a:t>қазанға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13732" y="291273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13588</TotalTime>
  <Words>590</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2975</cp:revision>
  <cp:lastPrinted>2021-07-01T03:56:27Z</cp:lastPrinted>
  <dcterms:created xsi:type="dcterms:W3CDTF">2018-03-27T06:03:00Z</dcterms:created>
  <dcterms:modified xsi:type="dcterms:W3CDTF">2023-10-29T05:11:58Z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