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5140951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9-14, күндіз екпіні 15-20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9-14</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80326198"/>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17246</TotalTime>
  <Words>480</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3135</cp:revision>
  <cp:lastPrinted>2021-07-01T07:38:07Z</cp:lastPrinted>
  <dcterms:created xsi:type="dcterms:W3CDTF">2018-03-27T06:03:00Z</dcterms:created>
  <dcterms:modified xsi:type="dcterms:W3CDTF">2023-10-29T06:01:34Z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