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p:scale>
          <a:sx n="100" d="100"/>
          <a:sy n="100" d="100"/>
        </p:scale>
        <p:origin x="-1122" y="28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5793373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29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29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1296214"/>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0.679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4541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0.908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KZ" sz="1100" b="0" i="0" u="none" strike="noStrike" dirty="0">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160191"/>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30</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30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050" kern="1400" dirty="0">
                <a:solidFill>
                  <a:srgbClr val="000000"/>
                </a:solidFill>
                <a:latin typeface="Times New Roman" panose="02020603050405020304" pitchFamily="18" charset="0"/>
                <a:ea typeface="Times New Roman" panose="02020603050405020304" pitchFamily="18" charset="0"/>
              </a:rPr>
              <a:t>      </a:t>
            </a:r>
            <a:r>
              <a:rPr lang="kk-KZ" sz="105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050" dirty="0">
                <a:latin typeface="Times New Roman" panose="02020603050405020304" pitchFamily="18" charset="0"/>
                <a:cs typeface="Times New Roman" panose="02020603050405020304" pitchFamily="18" charset="0"/>
              </a:rPr>
              <a:t>өшпелі бұлтты, жауын-шашын (жаңбыр, қар</a:t>
            </a:r>
            <a:r>
              <a:rPr lang="ru-RU" sz="1050" dirty="0">
                <a:latin typeface="Times New Roman" panose="02020603050405020304" pitchFamily="18" charset="0"/>
                <a:cs typeface="Times New Roman" panose="02020603050405020304" pitchFamily="18" charset="0"/>
              </a:rPr>
              <a:t>), көктайғақ, күндіз тұман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Онтүстік-шығыстан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онтүстік-батысқа ауысады,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1-3 аяз</a:t>
            </a:r>
            <a:r>
              <a:rPr lang="kk-KZ" sz="1100" dirty="0">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rPr>
              <a:t>, күндіз 4-6 жылы. </a:t>
            </a:r>
          </a:p>
          <a:p>
            <a:pPr algn="just"/>
            <a:endParaRPr lang="kk-KZ" sz="1100" kern="1400" dirty="0">
              <a:solidFill>
                <a:srgbClr val="000000"/>
              </a:solidFill>
              <a:latin typeface="Times New Roman" panose="02020603050405020304" pitchFamily="18" charset="0"/>
              <a:ea typeface="Times New Roman" panose="02020603050405020304" pitchFamily="18" charset="0"/>
            </a:endParaRP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31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30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cs typeface="Times New Roman" panose="02020603050405020304" pitchFamily="18" charset="0"/>
              </a:rPr>
              <a:t>өшпелі бұлтты, жауын-шашын (көбінесе жаңбыр</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Онтүстік-батыстан, 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30 қазанда, түнде 31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Тищенко А./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25195</TotalTime>
  <Words>625</Words>
  <Application>Microsoft Office PowerPoint</Application>
  <PresentationFormat>Лист A4 (210x297 мм)</PresentationFormat>
  <Paragraphs>102</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4283</cp:revision>
  <cp:lastPrinted>2023-01-16T10:13:34Z</cp:lastPrinted>
  <dcterms:created xsi:type="dcterms:W3CDTF">2018-03-27T06:03:00Z</dcterms:created>
  <dcterms:modified xsi:type="dcterms:W3CDTF">2023-10-29T05:11:50Z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