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72675001"/>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kk-KZ" sz="1200" dirty="0">
                <a:solidFill>
                  <a:prstClr val="black"/>
                </a:solidFill>
                <a:latin typeface="Times New Roman" pitchFamily="18" charset="0"/>
                <a:cs typeface="Times New Roman" pitchFamily="18" charset="0"/>
              </a:rPr>
              <a:t>. Жел оңтүстік-шығыстан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жауын-шашын. Оңтүстік-батыстан жел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33508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4114886"/>
              </p:ext>
            </p:extLst>
          </p:nvPr>
        </p:nvGraphicFramePr>
        <p:xfrm>
          <a:off x="5018548" y="4144634"/>
          <a:ext cx="4691064" cy="215844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lvl="0"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18043</TotalTime>
  <Words>560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2877</cp:revision>
  <cp:lastPrinted>2021-07-01T03:56:27Z</cp:lastPrinted>
  <dcterms:created xsi:type="dcterms:W3CDTF">2018-03-27T06:03:00Z</dcterms:created>
  <dcterms:modified xsi:type="dcterms:W3CDTF">2023-10-29T06:43:40Z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