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3863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xmlns="" val="3583770891"/>
                    </a:ext>
                  </a:extLst>
                </a:gridCol>
                <a:gridCol w="1437877">
                  <a:extLst>
                    <a:ext uri="{9D8B030D-6E8A-4147-A177-3AD203B41FA5}">
                      <a16:colId xmlns:a16="http://schemas.microsoft.com/office/drawing/2014/main" xmlns="" val="1276116030"/>
                    </a:ext>
                  </a:extLst>
                </a:gridCol>
                <a:gridCol w="1443517">
                  <a:extLst>
                    <a:ext uri="{9D8B030D-6E8A-4147-A177-3AD203B41FA5}">
                      <a16:colId xmlns:a16="http://schemas.microsoft.com/office/drawing/2014/main" xmlns=""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0.027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5524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1,105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1388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30</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30</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аздаған жаңбыр</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smtClean="0">
                <a:solidFill>
                  <a:prstClr val="black"/>
                </a:solidFill>
                <a:latin typeface="Times New Roman" pitchFamily="18" charset="0"/>
                <a:cs typeface="Times New Roman" pitchFamily="18" charset="0"/>
              </a:rPr>
              <a:t>м/с. Ауа температурасы түнде 10-12, күндіз 16-18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31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31</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24491</TotalTime>
  <Words>587</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3067</cp:revision>
  <cp:lastPrinted>2021-07-01T07:38:07Z</cp:lastPrinted>
  <dcterms:created xsi:type="dcterms:W3CDTF">2018-03-27T06:03:00Z</dcterms:created>
  <dcterms:modified xsi:type="dcterms:W3CDTF">2023-10-29T05:58:58Z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