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29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30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29 </a:t>
            </a:r>
            <a:r>
              <a:rPr lang="kk-KZ" altLang="ru-RU"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30</a:t>
            </a:r>
            <a:r>
              <a:rPr lang="kk-KZ" sz="1100" b="1" dirty="0" smtClean="0">
                <a:latin typeface="Times New Roman" pitchFamily="18" charset="0"/>
                <a:cs typeface="Times New Roman" pitchFamily="18" charset="0"/>
              </a:rPr>
              <a:t> </a:t>
            </a:r>
            <a:r>
              <a:rPr lang="kk-KZ" altLang="ru-RU"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pPr algn="ct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және таңертен жаңбыр</a:t>
            </a:r>
            <a:r>
              <a:rPr lang="kk-KZ" sz="1200" dirty="0" smtClean="0">
                <a:latin typeface="Times New Roman" pitchFamily="18" charset="0"/>
                <a:cs typeface="Times New Roman" pitchFamily="18" charset="0"/>
              </a:rPr>
              <a:t>. Оңтүстік-батыстан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14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8-10, </a:t>
            </a:r>
            <a:r>
              <a:rPr lang="ru-RU" sz="1200" dirty="0" err="1" smtClean="0">
                <a:latin typeface="Times New Roman" pitchFamily="18" charset="0"/>
                <a:cs typeface="Times New Roman" pitchFamily="18" charset="0"/>
              </a:rPr>
              <a:t>күндіз </a:t>
            </a:r>
            <a:r>
              <a:rPr lang="ru-RU" sz="1200" smtClean="0">
                <a:latin typeface="Times New Roman" pitchFamily="18" charset="0"/>
                <a:cs typeface="Times New Roman" pitchFamily="18" charset="0"/>
              </a:rPr>
              <a:t>19-21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31 қазанға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30</a:t>
            </a:r>
            <a:r>
              <a:rPr lang="kk-KZ" sz="1100" b="1" dirty="0" smtClean="0">
                <a:latin typeface="Times New Roman" pitchFamily="18" charset="0"/>
                <a:ea typeface="Times New Roman KZ" pitchFamily="18" charset="0"/>
                <a:cs typeface="Times New Roman" pitchFamily="18" charset="0"/>
              </a:rPr>
              <a:t> 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31 </a:t>
            </a:r>
            <a:r>
              <a:rPr lang="kk-KZ"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marL="228600" indent="-228600" algn="ct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кей уақыттарда жаңбыр. 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температурасы 8-10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30</a:t>
            </a:r>
            <a:r>
              <a:rPr lang="kk-KZ" sz="120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қазан</a:t>
            </a:r>
            <a:r>
              <a:rPr lang="kk-KZ" sz="1200" smtClean="0">
                <a:solidFill>
                  <a:schemeClr val="tx1"/>
                </a:solidFill>
                <a:latin typeface="Times New Roman" panose="02020603050405020304" pitchFamily="18" charset="0"/>
                <a:cs typeface="Times New Roman" panose="02020603050405020304" pitchFamily="18" charset="0"/>
              </a:rPr>
              <a:t>, 31 </a:t>
            </a:r>
            <a:r>
              <a:rPr lang="kk-KZ" sz="1200" dirty="0" smtClean="0">
                <a:solidFill>
                  <a:schemeClr val="tx1"/>
                </a:solidFill>
                <a:latin typeface="Times New Roman" panose="02020603050405020304" pitchFamily="18" charset="0"/>
                <a:cs typeface="Times New Roman" panose="02020603050405020304" pitchFamily="18" charset="0"/>
              </a:rPr>
              <a:t>қазан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е-00,1,1селігі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0,006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61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0,203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0,106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2328</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0,466</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63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0,315</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20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0,049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smtClean="0">
                <a:solidFill>
                  <a:srgbClr val="000000"/>
                </a:solidFill>
                <a:latin typeface="Times New Roman" panose="02020603050405020304" pitchFamily="18" charset="0"/>
                <a:cs typeface="Times New Roman" panose="02020603050405020304" pitchFamily="18" charset="0"/>
              </a:rPr>
              <a:t>  Мухитдинова Р.А./Конысбекова </a:t>
            </a:r>
            <a:r>
              <a:rPr lang="ru-RU" altLang="ru-RU" sz="1400" b="1" i="1" dirty="0" smtClean="0">
                <a:solidFill>
                  <a:srgbClr val="000000"/>
                </a:solidFill>
                <a:latin typeface="Times New Roman" panose="02020603050405020304" pitchFamily="18" charset="0"/>
                <a:cs typeface="Times New Roman" panose="02020603050405020304" pitchFamily="18" charset="0"/>
              </a:rPr>
              <a:t>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17095</TotalTime>
  <Words>543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3711</cp:revision>
  <cp:lastPrinted>2021-07-01T03:56:27Z</cp:lastPrinted>
  <dcterms:created xsi:type="dcterms:W3CDTF">2018-03-27T06:03:00Z</dcterms:created>
  <dcterms:modified xsi:type="dcterms:W3CDTF">2023-10-29T06:16:39Z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