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5522038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302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4731380"/>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28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1345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81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48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a:t>
            </a:r>
            <a:r>
              <a:rPr lang="ru-RU" sz="1200" b="1" dirty="0" smtClean="0">
                <a:solidFill>
                  <a:srgbClr val="000000"/>
                </a:solidFill>
                <a:latin typeface="Times New Roman" panose="02020603050405020304" pitchFamily="18" charset="0"/>
                <a:cs typeface="Times New Roman" panose="02020603050405020304" pitchFamily="18" charset="0"/>
                <a:sym typeface="+mn-ea"/>
              </a:rPr>
              <a:t>ж. </a:t>
            </a:r>
            <a:r>
              <a:rPr lang="ru-RU" sz="1200" b="1" dirty="0" smtClean="0">
                <a:solidFill>
                  <a:srgbClr val="000000"/>
                </a:solidFill>
                <a:latin typeface="Times New Roman" panose="02020603050405020304" pitchFamily="18" charset="0"/>
                <a:cs typeface="Times New Roman" panose="02020603050405020304" pitchFamily="18" charset="0"/>
                <a:sym typeface="+mn-ea"/>
              </a:rPr>
              <a:t>30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smtClean="0">
                <a:latin typeface="Times New Roman" panose="02020603050405020304" pitchFamily="18" charset="0"/>
                <a:cs typeface="Times New Roman" panose="02020603050405020304" pitchFamily="18" charset="0"/>
                <a:sym typeface="+mn-ea"/>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a:latin typeface="Times New Roman" panose="02020603050405020304" pitchFamily="18" charset="0"/>
                <a:ea typeface="Calibri" panose="020F0502020204030204" pitchFamily="34" charset="0"/>
                <a:cs typeface="Times New Roman" panose="02020603050405020304" pitchFamily="18" charset="0"/>
              </a:rPr>
              <a:t>, </a:t>
            </a:r>
            <a:r>
              <a:rPr lang="kk-KZ" sz="1100" smtClean="0">
                <a:latin typeface="Times New Roman" panose="02020603050405020304" pitchFamily="18" charset="0"/>
                <a:ea typeface="Calibri" panose="020F0502020204030204" pitchFamily="34" charset="0"/>
                <a:cs typeface="Times New Roman" panose="02020603050405020304" pitchFamily="18" charset="0"/>
              </a:rPr>
              <a:t>түнде жаңбыр</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Түнде және таңертең тұман.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Жел батыстан, солтүстік-батыстан соғады</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kk-KZ" sz="1100" dirty="0">
                <a:latin typeface="Times New Roman" panose="02020603050405020304" pitchFamily="18" charset="0"/>
                <a:ea typeface="Calibri" panose="020F0502020204030204" pitchFamily="34" charset="0"/>
                <a:cs typeface="Times New Roman" panose="02020603050405020304" pitchFamily="18" charset="0"/>
              </a:rPr>
              <a:t>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9-14,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күндіз екпіні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18 м/с. Ауа </a:t>
            </a:r>
            <a:r>
              <a:rPr lang="kk-KZ" sz="1100" dirty="0">
                <a:latin typeface="Times New Roman" panose="02020603050405020304" pitchFamily="18" charset="0"/>
                <a:ea typeface="Calibri" panose="020F0502020204030204" pitchFamily="34" charset="0"/>
                <a:cs typeface="Times New Roman" panose="02020603050405020304" pitchFamily="18" charset="0"/>
              </a:rPr>
              <a:t>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3</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-5,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8</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-10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градус жылы.</a:t>
            </a: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31 </a:t>
            </a:r>
            <a:r>
              <a:rPr lang="ru-RU" sz="1200" b="1" dirty="0" err="1" smtClean="0">
                <a:solidFill>
                  <a:srgbClr val="000000"/>
                </a:solidFill>
                <a:latin typeface="Times New Roman" pitchFamily="18" charset="0"/>
                <a:cs typeface="Times New Roman" pitchFamily="18" charset="0"/>
                <a:sym typeface="+mn-ea"/>
              </a:rPr>
              <a:t>қазанға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2023 </a:t>
            </a:r>
            <a:r>
              <a:rPr lang="ru-RU" sz="1200" b="1" dirty="0">
                <a:solidFill>
                  <a:srgbClr val="000000"/>
                </a:solidFill>
                <a:latin typeface="Times New Roman" panose="02020603050405020304" pitchFamily="18" charset="0"/>
                <a:cs typeface="Times New Roman" panose="02020603050405020304" pitchFamily="18" charset="0"/>
                <a:sym typeface="+mn-ea"/>
              </a:rPr>
              <a:t>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30</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31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қазан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жауын-шашынсыз</a:t>
            </a:r>
            <a:r>
              <a:rPr lang="kk-KZ" sz="1100" dirty="0" smtClean="0">
                <a:latin typeface="Times New Roman" pitchFamily="18" charset="0"/>
                <a:cs typeface="Times New Roman" pitchFamily="18" charset="0"/>
              </a:rPr>
              <a:t>. </a:t>
            </a:r>
            <a:r>
              <a:rPr lang="ru-RU" sz="1100" dirty="0" err="1" smtClean="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батыстан соғады, күші 9-14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0</a:t>
            </a:r>
            <a:r>
              <a:rPr lang="kk-KZ" sz="1100" dirty="0" smtClean="0">
                <a:latin typeface="Times New Roman" pitchFamily="18" charset="0"/>
                <a:cs typeface="Times New Roman" pitchFamily="18" charset="0"/>
              </a:rPr>
              <a:t>-2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r>
              <a:rPr lang="kk-KZ" sz="1100" dirty="0" smtClean="0">
                <a:latin typeface="Times New Roman" panose="02020603050405020304" pitchFamily="18" charset="0"/>
                <a:cs typeface="Times New Roman" panose="02020603050405020304" pitchFamily="18" charset="0"/>
              </a:rPr>
              <a:t> </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0250" y="3286445"/>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3283" y="235985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smtClean="0">
                <a:solidFill>
                  <a:schemeClr val="tx1"/>
                </a:solidFill>
                <a:latin typeface="Times New Roman" panose="02020603050405020304" pitchFamily="18" charset="0"/>
                <a:cs typeface="Times New Roman" panose="02020603050405020304" pitchFamily="18" charset="0"/>
              </a:rPr>
              <a:t>30</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қазанда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31 </a:t>
            </a:r>
            <a:r>
              <a:rPr lang="kk-KZ" sz="1100" b="1" dirty="0" smtClean="0">
                <a:solidFill>
                  <a:schemeClr val="tx1"/>
                </a:solidFill>
                <a:latin typeface="Times New Roman" panose="02020603050405020304" pitchFamily="18" charset="0"/>
                <a:cs typeface="Times New Roman" panose="02020603050405020304" pitchFamily="18" charset="0"/>
              </a:rPr>
              <a:t>қазанда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Г</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22643</TotalTime>
  <Words>586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4090</cp:revision>
  <cp:lastPrinted>2021-07-01T03:56:27Z</cp:lastPrinted>
  <dcterms:created xsi:type="dcterms:W3CDTF">2018-03-27T06:03:00Z</dcterms:created>
  <dcterms:modified xsi:type="dcterms:W3CDTF">2023-10-29T06:24:48Z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