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p:scale>
          <a:sx n="100" d="100"/>
          <a:sy n="100" d="100"/>
        </p:scale>
        <p:origin x="-2574" y="-43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smtClean="0">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қазанға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қазан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Бұлтты, кей уақыттарда </a:t>
            </a:r>
            <a:r>
              <a:rPr lang="kk-KZ" sz="1200" dirty="0" smtClean="0">
                <a:latin typeface="Times New Roman" pitchFamily="18" charset="0"/>
                <a:cs typeface="Times New Roman" pitchFamily="18" charset="0"/>
              </a:rPr>
              <a:t>жауын-шашын (жаңбыр, қар) </a:t>
            </a:r>
            <a:r>
              <a:rPr lang="kk-KZ" sz="1200" dirty="0" smtClean="0">
                <a:latin typeface="Times New Roman" pitchFamily="18" charset="0"/>
                <a:cs typeface="Times New Roman" pitchFamily="18" charset="0"/>
              </a:rPr>
              <a:t>жауады. Оңтүстік-батыстан, батыстан жел соғады, күші 7-12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екпіні 15 м/с. Ауа температурасы түнде  </a:t>
            </a:r>
            <a:r>
              <a:rPr lang="kk-KZ" sz="1200" dirty="0" smtClean="0">
                <a:latin typeface="Times New Roman" pitchFamily="18" charset="0"/>
                <a:cs typeface="Times New Roman" pitchFamily="18" charset="0"/>
              </a:rPr>
              <a:t>және</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5-7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31 </a:t>
            </a:r>
            <a:r>
              <a:rPr lang="kk-KZ" sz="1200" b="1" dirty="0" smtClean="0">
                <a:latin typeface="Times New Roman" pitchFamily="18" charset="0"/>
                <a:cs typeface="Times New Roman" pitchFamily="18" charset="0"/>
              </a:rPr>
              <a:t>қазанда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30 </a:t>
            </a:r>
            <a:r>
              <a:rPr lang="kk-KZ" sz="1200" b="1" dirty="0" smtClean="0">
                <a:latin typeface="Times New Roman" pitchFamily="18" charset="0"/>
                <a:cs typeface="Times New Roman" pitchFamily="18" charset="0"/>
              </a:rPr>
              <a:t>қазан</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31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0-2</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282063037"/>
              </p:ext>
            </p:extLst>
          </p:nvPr>
        </p:nvGraphicFramePr>
        <p:xfrm>
          <a:off x="5095876" y="413419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 xmlns:a16="http://schemas.microsoft.com/office/drawing/2014/main" val="3583770891"/>
                    </a:ext>
                  </a:extLst>
                </a:gridCol>
                <a:gridCol w="1457141">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0,173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0,479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9964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itchFamily="18" charset="0"/>
                <a:cs typeface="Times New Roman" pitchFamily="18" charset="0"/>
              </a:rPr>
              <a:t>қазандағы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30 </a:t>
            </a:r>
            <a:r>
              <a:rPr lang="kk-KZ" sz="1200" dirty="0" smtClean="0">
                <a:solidFill>
                  <a:schemeClr val="tx1"/>
                </a:solidFill>
                <a:latin typeface="Times New Roman" pitchFamily="18" charset="0"/>
                <a:cs typeface="Times New Roman" pitchFamily="18" charset="0"/>
              </a:rPr>
              <a:t>қазанда, </a:t>
            </a:r>
            <a:r>
              <a:rPr lang="kk-KZ" sz="1200" dirty="0" smtClean="0">
                <a:solidFill>
                  <a:schemeClr val="tx1"/>
                </a:solidFill>
                <a:latin typeface="Times New Roman" pitchFamily="18" charset="0"/>
                <a:cs typeface="Times New Roman" pitchFamily="18" charset="0"/>
              </a:rPr>
              <a:t>31 </a:t>
            </a:r>
            <a:r>
              <a:rPr lang="kk-KZ" sz="1200" dirty="0" smtClean="0">
                <a:solidFill>
                  <a:schemeClr val="tx1"/>
                </a:solidFill>
                <a:latin typeface="Times New Roman" pitchFamily="18" charset="0"/>
                <a:cs typeface="Times New Roman" pitchFamily="18" charset="0"/>
              </a:rPr>
              <a:t>қазанда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16040</TotalTime>
  <Words>531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3624</cp:revision>
  <cp:lastPrinted>2021-07-01T07:38:07Z</cp:lastPrinted>
  <dcterms:created xsi:type="dcterms:W3CDTF">2018-03-27T06:03:00Z</dcterms:created>
  <dcterms:modified xsi:type="dcterms:W3CDTF">2023-10-29T07:36:50Z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