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76062329"/>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Бұлтты, 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 м/с</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14-16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30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kk-KZ"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9165830"/>
              </p:ext>
            </p:extLst>
          </p:nvPr>
        </p:nvGraphicFramePr>
        <p:xfrm>
          <a:off x="4931344" y="4365104"/>
          <a:ext cx="4667576" cy="94376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17325</TotalTime>
  <Words>529</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3140</cp:revision>
  <cp:lastPrinted>2021-07-01T07:38:07Z</cp:lastPrinted>
  <dcterms:created xsi:type="dcterms:W3CDTF">2018-03-27T06:03:00Z</dcterms:created>
  <dcterms:modified xsi:type="dcterms:W3CDTF">2023-10-29T06:01:25Z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