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674042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30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30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4276176"/>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9"/>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31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31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50" kern="1400" dirty="0">
                <a:solidFill>
                  <a:srgbClr val="000000"/>
                </a:solidFill>
                <a:latin typeface="Times New Roman" panose="02020603050405020304" pitchFamily="18" charset="0"/>
                <a:ea typeface="Times New Roman" panose="02020603050405020304" pitchFamily="18" charset="0"/>
              </a:rPr>
              <a:t>      Б</a:t>
            </a:r>
            <a:r>
              <a:rPr lang="kk-KZ" sz="1050" dirty="0">
                <a:latin typeface="Times New Roman" panose="02020603050405020304" pitchFamily="18" charset="0"/>
                <a:cs typeface="Times New Roman" panose="02020603050405020304" pitchFamily="18" charset="0"/>
              </a:rPr>
              <a:t>ұлтты, жауын-шашын (жаңбыр, қар</a:t>
            </a:r>
            <a:r>
              <a:rPr lang="ru-RU" sz="105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Батыс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тан </a:t>
            </a:r>
            <a:r>
              <a:rPr lang="kk-KZ" sz="1100" kern="1400" dirty="0">
                <a:solidFill>
                  <a:srgbClr val="000000"/>
                </a:solidFill>
                <a:latin typeface="Times New Roman" panose="02020603050405020304" pitchFamily="18" charset="0"/>
                <a:ea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2-4</a:t>
            </a:r>
            <a:r>
              <a:rPr lang="kk-KZ" sz="1100" kern="1400" dirty="0">
                <a:solidFill>
                  <a:srgbClr val="000000"/>
                </a:solidFill>
                <a:latin typeface="Times New Roman" panose="02020603050405020304" pitchFamily="18" charset="0"/>
                <a:ea typeface="Times New Roman" panose="02020603050405020304" pitchFamily="18" charset="0"/>
              </a:rPr>
              <a:t>, күндіз 4-6 жылы. </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kk-KZ" sz="1100" b="1">
                <a:solidFill>
                  <a:prstClr val="black">
                    <a:lumMod val="75000"/>
                    <a:lumOff val="25000"/>
                  </a:prstClr>
                </a:solidFill>
                <a:latin typeface="Times New Roman" panose="02020603050405020304" pitchFamily="18" charset="0"/>
                <a:cs typeface="Times New Roman" panose="02020603050405020304" pitchFamily="18" charset="0"/>
              </a:rPr>
              <a:t>01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31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 жауын-шашынсыз. Т</a:t>
            </a:r>
            <a:r>
              <a:rPr lang="ru-RU" sz="1100" dirty="0" err="1">
                <a:latin typeface="Times New Roman" panose="02020603050405020304" pitchFamily="18" charset="0"/>
                <a:cs typeface="Times New Roman" panose="02020603050405020304" pitchFamily="18" charset="0"/>
              </a:rPr>
              <a:t>ұман</a:t>
            </a:r>
            <a:r>
              <a:rPr lang="ru-RU" sz="1100" dirty="0">
                <a:latin typeface="Times New Roman" panose="02020603050405020304" pitchFamily="18" charset="0"/>
                <a:cs typeface="Times New Roman" panose="02020603050405020304" pitchFamily="18" charset="0"/>
              </a:rPr>
              <a:t>. Сол</a:t>
            </a:r>
            <a:r>
              <a:rPr lang="kk-KZ" sz="1100" dirty="0">
                <a:latin typeface="Times New Roman" panose="02020603050405020304" pitchFamily="18" charset="0"/>
                <a:cs typeface="Times New Roman" panose="02020603050405020304" pitchFamily="18" charset="0"/>
              </a:rPr>
              <a:t>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1-3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31 қазанда, түнде 01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Головченко Е./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25202</TotalTime>
  <Words>616</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4286</cp:revision>
  <cp:lastPrinted>2023-01-16T10:13:34Z</cp:lastPrinted>
  <dcterms:created xsi:type="dcterms:W3CDTF">2018-03-27T06:03:00Z</dcterms:created>
  <dcterms:modified xsi:type="dcterms:W3CDTF">2023-10-30T06:14:59Z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