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08"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055126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9" y="2431512"/>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163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0,375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31</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31</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солтүстік-батыстан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1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24583</TotalTime>
  <Words>595</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3066</cp:revision>
  <cp:lastPrinted>2021-07-01T07:38:07Z</cp:lastPrinted>
  <dcterms:created xsi:type="dcterms:W3CDTF">2018-03-27T06:03:00Z</dcterms:created>
  <dcterms:modified xsi:type="dcterms:W3CDTF">2023-10-30T06:21:59Z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