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97148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43980845"/>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9866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жаңбыр, таңертең және күндіз қатты жаңбыр жауады.  Оңтүстік-батыстан солтүстік-батысқа ауысатын жел соғады, күші 8-13, екпіні 15-20 м/с. Ауа температурасы түнде және  күндіз 11-13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3007</cp:revision>
  <cp:lastPrinted>2021-07-01T03:56:27Z</cp:lastPrinted>
  <dcterms:created xsi:type="dcterms:W3CDTF">2018-03-27T06:03:00Z</dcterms:created>
  <dcterms:modified xsi:type="dcterms:W3CDTF">2023-10-30T05:39:48Z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